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1980" r:id="rId2"/>
    <p:sldId id="1855" r:id="rId3"/>
    <p:sldId id="1993" r:id="rId4"/>
    <p:sldId id="1637" r:id="rId5"/>
    <p:sldId id="1994" r:id="rId6"/>
    <p:sldId id="1992" r:id="rId7"/>
    <p:sldId id="1995" r:id="rId8"/>
    <p:sldId id="1981" r:id="rId9"/>
    <p:sldId id="1996" r:id="rId10"/>
    <p:sldId id="1997" r:id="rId11"/>
    <p:sldId id="1998" r:id="rId12"/>
    <p:sldId id="1982" r:id="rId13"/>
    <p:sldId id="1999" r:id="rId14"/>
    <p:sldId id="1983" r:id="rId15"/>
    <p:sldId id="2000" r:id="rId16"/>
    <p:sldId id="2001" r:id="rId17"/>
    <p:sldId id="2002" r:id="rId18"/>
    <p:sldId id="2003" r:id="rId19"/>
    <p:sldId id="1984" r:id="rId20"/>
    <p:sldId id="2004" r:id="rId21"/>
    <p:sldId id="2005" r:id="rId22"/>
    <p:sldId id="1985" r:id="rId23"/>
    <p:sldId id="2012" r:id="rId24"/>
    <p:sldId id="1986" r:id="rId25"/>
    <p:sldId id="2013" r:id="rId26"/>
    <p:sldId id="1987" r:id="rId27"/>
    <p:sldId id="2011" r:id="rId28"/>
    <p:sldId id="1988" r:id="rId29"/>
    <p:sldId id="2010" r:id="rId30"/>
    <p:sldId id="1989" r:id="rId31"/>
    <p:sldId id="2006" r:id="rId32"/>
    <p:sldId id="1990" r:id="rId33"/>
    <p:sldId id="2007" r:id="rId34"/>
    <p:sldId id="1991" r:id="rId35"/>
    <p:sldId id="351" r:id="rId36"/>
    <p:sldId id="2008" r:id="rId37"/>
    <p:sldId id="2009" r:id="rId38"/>
    <p:sldId id="352" r:id="rId39"/>
  </p:sldIdLst>
  <p:sldSz cx="12192000" cy="6858000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1" roundtripDataSignature="AMtx7miXjsOS2qvor37qXVrHOrRiEO2w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AB1"/>
    <a:srgbClr val="434343"/>
    <a:srgbClr val="CC4638"/>
    <a:srgbClr val="0B9F5B"/>
    <a:srgbClr val="35BF45"/>
    <a:srgbClr val="6ADBD9"/>
    <a:srgbClr val="FFFFFF"/>
    <a:srgbClr val="D46458"/>
    <a:srgbClr val="F0FBF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C85903-D2FC-413A-BA98-DB0BA61B75EE}">
  <a:tblStyle styleId="{88C85903-D2FC-413A-BA98-DB0BA61B75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4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53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65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8" Type="http://schemas.openxmlformats.org/officeDocument/2006/relationships/slide" Target="slides/slide7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61" Type="http://customschemas.google.com/relationships/presentationmetadata" Target="metadata"/><Relationship Id="rId16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Ângelo Chiode" userId="86e39c26d6630dde" providerId="LiveId" clId="{D4C2FFF8-68A0-46B5-85D8-72223AB0C9C3}"/>
    <pc:docChg chg="undo redo custSel addSld delSld modSld sldOrd">
      <pc:chgData name="Ângelo Chiode" userId="86e39c26d6630dde" providerId="LiveId" clId="{D4C2FFF8-68A0-46B5-85D8-72223AB0C9C3}" dt="2024-08-20T21:58:14.002" v="20999" actId="1035"/>
      <pc:docMkLst>
        <pc:docMk/>
      </pc:docMkLst>
      <pc:sldChg chg="addSp modSp del mod">
        <pc:chgData name="Ângelo Chiode" userId="86e39c26d6630dde" providerId="LiveId" clId="{D4C2FFF8-68A0-46B5-85D8-72223AB0C9C3}" dt="2024-08-19T02:06:54.642" v="883" actId="47"/>
        <pc:sldMkLst>
          <pc:docMk/>
          <pc:sldMk cId="0" sldId="257"/>
        </pc:sldMkLst>
        <pc:spChg chg="add mod">
          <ac:chgData name="Ângelo Chiode" userId="86e39c26d6630dde" providerId="LiveId" clId="{D4C2FFF8-68A0-46B5-85D8-72223AB0C9C3}" dt="2024-08-19T02:05:59.023" v="881" actId="14100"/>
          <ac:spMkLst>
            <pc:docMk/>
            <pc:sldMk cId="0" sldId="257"/>
            <ac:spMk id="2" creationId="{EFDC5415-D1B3-DBEB-9FE0-63360263BB45}"/>
          </ac:spMkLst>
        </pc:spChg>
      </pc:sldChg>
      <pc:sldChg chg="addSp modSp del">
        <pc:chgData name="Ângelo Chiode" userId="86e39c26d6630dde" providerId="LiveId" clId="{D4C2FFF8-68A0-46B5-85D8-72223AB0C9C3}" dt="2024-08-19T02:06:54.642" v="883" actId="47"/>
        <pc:sldMkLst>
          <pc:docMk/>
          <pc:sldMk cId="0" sldId="258"/>
        </pc:sldMkLst>
        <pc:spChg chg="add mod">
          <ac:chgData name="Ângelo Chiode" userId="86e39c26d6630dde" providerId="LiveId" clId="{D4C2FFF8-68A0-46B5-85D8-72223AB0C9C3}" dt="2024-08-19T02:06:02.932" v="882"/>
          <ac:spMkLst>
            <pc:docMk/>
            <pc:sldMk cId="0" sldId="258"/>
            <ac:spMk id="2" creationId="{B88BA7B4-AE01-004F-9051-33BC4F56A2AC}"/>
          </ac:spMkLst>
        </pc:spChg>
      </pc:sldChg>
      <pc:sldChg chg="modSp add del">
        <pc:chgData name="Ângelo Chiode" userId="86e39c26d6630dde" providerId="LiveId" clId="{D4C2FFF8-68A0-46B5-85D8-72223AB0C9C3}" dt="2024-08-20T00:56:53.637" v="11508" actId="47"/>
        <pc:sldMkLst>
          <pc:docMk/>
          <pc:sldMk cId="0" sldId="262"/>
        </pc:sldMkLst>
        <pc:spChg chg="mod">
          <ac:chgData name="Ângelo Chiode" userId="86e39c26d6630dde" providerId="LiveId" clId="{D4C2FFF8-68A0-46B5-85D8-72223AB0C9C3}" dt="2024-08-19T04:28:17.843" v="10358"/>
          <ac:spMkLst>
            <pc:docMk/>
            <pc:sldMk cId="0" sldId="262"/>
            <ac:spMk id="188" creationId="{00000000-0000-0000-0000-000000000000}"/>
          </ac:spMkLst>
        </pc:spChg>
      </pc:sldChg>
      <pc:sldChg chg="modSp add del">
        <pc:chgData name="Ângelo Chiode" userId="86e39c26d6630dde" providerId="LiveId" clId="{D4C2FFF8-68A0-46B5-85D8-72223AB0C9C3}" dt="2024-08-20T01:42:25.663" v="13222" actId="47"/>
        <pc:sldMkLst>
          <pc:docMk/>
          <pc:sldMk cId="0" sldId="266"/>
        </pc:sldMkLst>
        <pc:spChg chg="mod">
          <ac:chgData name="Ângelo Chiode" userId="86e39c26d6630dde" providerId="LiveId" clId="{D4C2FFF8-68A0-46B5-85D8-72223AB0C9C3}" dt="2024-08-19T04:28:17.843" v="10358"/>
          <ac:spMkLst>
            <pc:docMk/>
            <pc:sldMk cId="0" sldId="266"/>
            <ac:spMk id="334" creationId="{00000000-0000-0000-0000-000000000000}"/>
          </ac:spMkLst>
        </pc:spChg>
      </pc:sldChg>
      <pc:sldChg chg="modSp add del">
        <pc:chgData name="Ângelo Chiode" userId="86e39c26d6630dde" providerId="LiveId" clId="{D4C2FFF8-68A0-46B5-85D8-72223AB0C9C3}" dt="2024-08-20T01:42:25.663" v="13222" actId="47"/>
        <pc:sldMkLst>
          <pc:docMk/>
          <pc:sldMk cId="0" sldId="267"/>
        </pc:sldMkLst>
        <pc:spChg chg="mod">
          <ac:chgData name="Ângelo Chiode" userId="86e39c26d6630dde" providerId="LiveId" clId="{D4C2FFF8-68A0-46B5-85D8-72223AB0C9C3}" dt="2024-08-19T04:28:17.843" v="10358"/>
          <ac:spMkLst>
            <pc:docMk/>
            <pc:sldMk cId="0" sldId="267"/>
            <ac:spMk id="352" creationId="{00000000-0000-0000-0000-000000000000}"/>
          </ac:spMkLst>
        </pc:spChg>
      </pc:sldChg>
      <pc:sldChg chg="modSp add del">
        <pc:chgData name="Ângelo Chiode" userId="86e39c26d6630dde" providerId="LiveId" clId="{D4C2FFF8-68A0-46B5-85D8-72223AB0C9C3}" dt="2024-08-20T01:42:25.663" v="13222" actId="47"/>
        <pc:sldMkLst>
          <pc:docMk/>
          <pc:sldMk cId="0" sldId="268"/>
        </pc:sldMkLst>
        <pc:spChg chg="mod">
          <ac:chgData name="Ângelo Chiode" userId="86e39c26d6630dde" providerId="LiveId" clId="{D4C2FFF8-68A0-46B5-85D8-72223AB0C9C3}" dt="2024-08-19T04:28:17.843" v="10358"/>
          <ac:spMkLst>
            <pc:docMk/>
            <pc:sldMk cId="0" sldId="268"/>
            <ac:spMk id="373" creationId="{00000000-0000-0000-0000-000000000000}"/>
          </ac:spMkLst>
        </pc:spChg>
      </pc:sldChg>
      <pc:sldChg chg="modSp add del">
        <pc:chgData name="Ângelo Chiode" userId="86e39c26d6630dde" providerId="LiveId" clId="{D4C2FFF8-68A0-46B5-85D8-72223AB0C9C3}" dt="2024-08-20T01:42:25.663" v="13222" actId="47"/>
        <pc:sldMkLst>
          <pc:docMk/>
          <pc:sldMk cId="0" sldId="269"/>
        </pc:sldMkLst>
        <pc:spChg chg="mod">
          <ac:chgData name="Ângelo Chiode" userId="86e39c26d6630dde" providerId="LiveId" clId="{D4C2FFF8-68A0-46B5-85D8-72223AB0C9C3}" dt="2024-08-19T04:28:17.843" v="10358"/>
          <ac:spMkLst>
            <pc:docMk/>
            <pc:sldMk cId="0" sldId="269"/>
            <ac:spMk id="400" creationId="{00000000-0000-0000-0000-000000000000}"/>
          </ac:spMkLst>
        </pc:spChg>
      </pc:sldChg>
      <pc:sldChg chg="modSp add del">
        <pc:chgData name="Ângelo Chiode" userId="86e39c26d6630dde" providerId="LiveId" clId="{D4C2FFF8-68A0-46B5-85D8-72223AB0C9C3}" dt="2024-08-20T02:25:56.489" v="15160" actId="47"/>
        <pc:sldMkLst>
          <pc:docMk/>
          <pc:sldMk cId="0" sldId="273"/>
        </pc:sldMkLst>
        <pc:spChg chg="mod">
          <ac:chgData name="Ângelo Chiode" userId="86e39c26d6630dde" providerId="LiveId" clId="{D4C2FFF8-68A0-46B5-85D8-72223AB0C9C3}" dt="2024-08-19T04:28:54.392" v="10361"/>
          <ac:spMkLst>
            <pc:docMk/>
            <pc:sldMk cId="0" sldId="273"/>
            <ac:spMk id="456" creationId="{00000000-0000-0000-0000-000000000000}"/>
          </ac:spMkLst>
        </pc:spChg>
      </pc:sldChg>
      <pc:sldChg chg="modSp add del ord">
        <pc:chgData name="Ângelo Chiode" userId="86e39c26d6630dde" providerId="LiveId" clId="{D4C2FFF8-68A0-46B5-85D8-72223AB0C9C3}" dt="2024-08-20T05:10:55.067" v="19004" actId="47"/>
        <pc:sldMkLst>
          <pc:docMk/>
          <pc:sldMk cId="0" sldId="274"/>
        </pc:sldMkLst>
        <pc:spChg chg="mod">
          <ac:chgData name="Ângelo Chiode" userId="86e39c26d6630dde" providerId="LiveId" clId="{D4C2FFF8-68A0-46B5-85D8-72223AB0C9C3}" dt="2024-08-19T04:28:54.392" v="10361"/>
          <ac:spMkLst>
            <pc:docMk/>
            <pc:sldMk cId="0" sldId="274"/>
            <ac:spMk id="471" creationId="{00000000-0000-0000-0000-000000000000}"/>
          </ac:spMkLst>
        </pc:spChg>
      </pc:sldChg>
      <pc:sldChg chg="modSp add del">
        <pc:chgData name="Ângelo Chiode" userId="86e39c26d6630dde" providerId="LiveId" clId="{D4C2FFF8-68A0-46B5-85D8-72223AB0C9C3}" dt="2024-08-20T02:25:47.603" v="15157" actId="47"/>
        <pc:sldMkLst>
          <pc:docMk/>
          <pc:sldMk cId="0" sldId="275"/>
        </pc:sldMkLst>
        <pc:spChg chg="mod">
          <ac:chgData name="Ângelo Chiode" userId="86e39c26d6630dde" providerId="LiveId" clId="{D4C2FFF8-68A0-46B5-85D8-72223AB0C9C3}" dt="2024-08-19T04:28:54.392" v="10361"/>
          <ac:spMkLst>
            <pc:docMk/>
            <pc:sldMk cId="0" sldId="275"/>
            <ac:spMk id="501" creationId="{00000000-0000-0000-0000-000000000000}"/>
          </ac:spMkLst>
        </pc:spChg>
      </pc:sldChg>
      <pc:sldChg chg="delSp modSp add del mod">
        <pc:chgData name="Ângelo Chiode" userId="86e39c26d6630dde" providerId="LiveId" clId="{D4C2FFF8-68A0-46B5-85D8-72223AB0C9C3}" dt="2024-08-20T01:42:25.663" v="13222" actId="47"/>
        <pc:sldMkLst>
          <pc:docMk/>
          <pc:sldMk cId="0" sldId="288"/>
        </pc:sldMkLst>
        <pc:spChg chg="mod">
          <ac:chgData name="Ângelo Chiode" userId="86e39c26d6630dde" providerId="LiveId" clId="{D4C2FFF8-68A0-46B5-85D8-72223AB0C9C3}" dt="2024-08-19T04:28:17.843" v="10358"/>
          <ac:spMkLst>
            <pc:docMk/>
            <pc:sldMk cId="0" sldId="288"/>
            <ac:spMk id="736" creationId="{00000000-0000-0000-0000-000000000000}"/>
          </ac:spMkLst>
        </pc:spChg>
        <pc:grpChg chg="del mod">
          <ac:chgData name="Ângelo Chiode" userId="86e39c26d6630dde" providerId="LiveId" clId="{D4C2FFF8-68A0-46B5-85D8-72223AB0C9C3}" dt="2024-08-20T00:57:27.799" v="11510" actId="21"/>
          <ac:grpSpMkLst>
            <pc:docMk/>
            <pc:sldMk cId="0" sldId="288"/>
            <ac:grpSpMk id="711" creationId="{00000000-0000-0000-0000-000000000000}"/>
          </ac:grpSpMkLst>
        </pc:grpChg>
      </pc:sldChg>
      <pc:sldChg chg="modSp add del">
        <pc:chgData name="Ângelo Chiode" userId="86e39c26d6630dde" providerId="LiveId" clId="{D4C2FFF8-68A0-46B5-85D8-72223AB0C9C3}" dt="2024-08-20T01:42:25.663" v="13222" actId="47"/>
        <pc:sldMkLst>
          <pc:docMk/>
          <pc:sldMk cId="0" sldId="290"/>
        </pc:sldMkLst>
        <pc:spChg chg="mod">
          <ac:chgData name="Ângelo Chiode" userId="86e39c26d6630dde" providerId="LiveId" clId="{D4C2FFF8-68A0-46B5-85D8-72223AB0C9C3}" dt="2024-08-19T04:28:17.843" v="10358"/>
          <ac:spMkLst>
            <pc:docMk/>
            <pc:sldMk cId="0" sldId="290"/>
            <ac:spMk id="792" creationId="{00000000-0000-0000-0000-000000000000}"/>
          </ac:spMkLst>
        </pc:spChg>
      </pc:sldChg>
      <pc:sldChg chg="modSp add del">
        <pc:chgData name="Ângelo Chiode" userId="86e39c26d6630dde" providerId="LiveId" clId="{D4C2FFF8-68A0-46B5-85D8-72223AB0C9C3}" dt="2024-08-20T05:10:56.150" v="19005" actId="47"/>
        <pc:sldMkLst>
          <pc:docMk/>
          <pc:sldMk cId="0" sldId="297"/>
        </pc:sldMkLst>
        <pc:spChg chg="mod">
          <ac:chgData name="Ângelo Chiode" userId="86e39c26d6630dde" providerId="LiveId" clId="{D4C2FFF8-68A0-46B5-85D8-72223AB0C9C3}" dt="2024-08-19T04:28:42.867" v="10360"/>
          <ac:spMkLst>
            <pc:docMk/>
            <pc:sldMk cId="0" sldId="297"/>
            <ac:spMk id="999" creationId="{00000000-0000-0000-0000-000000000000}"/>
          </ac:spMkLst>
        </pc:spChg>
      </pc:sldChg>
      <pc:sldChg chg="add del">
        <pc:chgData name="Ângelo Chiode" userId="86e39c26d6630dde" providerId="LiveId" clId="{D4C2FFF8-68A0-46B5-85D8-72223AB0C9C3}" dt="2024-08-20T01:42:25.663" v="13222" actId="47"/>
        <pc:sldMkLst>
          <pc:docMk/>
          <pc:sldMk cId="3264651888" sldId="298"/>
        </pc:sldMkLst>
      </pc:sldChg>
      <pc:sldChg chg="modSp add del">
        <pc:chgData name="Ângelo Chiode" userId="86e39c26d6630dde" providerId="LiveId" clId="{D4C2FFF8-68A0-46B5-85D8-72223AB0C9C3}" dt="2024-08-20T01:42:25.663" v="13222" actId="47"/>
        <pc:sldMkLst>
          <pc:docMk/>
          <pc:sldMk cId="2795038902" sldId="299"/>
        </pc:sldMkLst>
        <pc:spChg chg="mod">
          <ac:chgData name="Ângelo Chiode" userId="86e39c26d6630dde" providerId="LiveId" clId="{D4C2FFF8-68A0-46B5-85D8-72223AB0C9C3}" dt="2024-08-19T04:28:17.843" v="10358"/>
          <ac:spMkLst>
            <pc:docMk/>
            <pc:sldMk cId="2795038902" sldId="299"/>
            <ac:spMk id="932" creationId="{00000000-0000-0000-0000-000000000000}"/>
          </ac:spMkLst>
        </pc:spChg>
      </pc:sldChg>
      <pc:sldChg chg="delSp modSp add del mod">
        <pc:chgData name="Ângelo Chiode" userId="86e39c26d6630dde" providerId="LiveId" clId="{D4C2FFF8-68A0-46B5-85D8-72223AB0C9C3}" dt="2024-08-20T01:42:25.663" v="13222" actId="47"/>
        <pc:sldMkLst>
          <pc:docMk/>
          <pc:sldMk cId="1176622769" sldId="300"/>
        </pc:sldMkLst>
        <pc:spChg chg="del">
          <ac:chgData name="Ângelo Chiode" userId="86e39c26d6630dde" providerId="LiveId" clId="{D4C2FFF8-68A0-46B5-85D8-72223AB0C9C3}" dt="2024-08-19T04:28:30.515" v="10359" actId="478"/>
          <ac:spMkLst>
            <pc:docMk/>
            <pc:sldMk cId="1176622769" sldId="300"/>
            <ac:spMk id="2" creationId="{00000000-0000-0000-0000-000000000000}"/>
          </ac:spMkLst>
        </pc:spChg>
        <pc:spChg chg="mod">
          <ac:chgData name="Ângelo Chiode" userId="86e39c26d6630dde" providerId="LiveId" clId="{D4C2FFF8-68A0-46B5-85D8-72223AB0C9C3}" dt="2024-08-19T04:28:17.843" v="10358"/>
          <ac:spMkLst>
            <pc:docMk/>
            <pc:sldMk cId="1176622769" sldId="300"/>
            <ac:spMk id="984" creationId="{00000000-0000-0000-0000-000000000000}"/>
          </ac:spMkLst>
        </pc:spChg>
      </pc:sldChg>
      <pc:sldChg chg="modSp add del">
        <pc:chgData name="Ângelo Chiode" userId="86e39c26d6630dde" providerId="LiveId" clId="{D4C2FFF8-68A0-46B5-85D8-72223AB0C9C3}" dt="2024-08-20T05:27:09.977" v="20622" actId="47"/>
        <pc:sldMkLst>
          <pc:docMk/>
          <pc:sldMk cId="4235070950" sldId="301"/>
        </pc:sldMkLst>
        <pc:spChg chg="mod">
          <ac:chgData name="Ângelo Chiode" userId="86e39c26d6630dde" providerId="LiveId" clId="{D4C2FFF8-68A0-46B5-85D8-72223AB0C9C3}" dt="2024-08-19T04:29:09.710" v="10362"/>
          <ac:spMkLst>
            <pc:docMk/>
            <pc:sldMk cId="4235070950" sldId="301"/>
            <ac:spMk id="456" creationId="{00000000-0000-0000-0000-000000000000}"/>
          </ac:spMkLst>
        </pc:spChg>
      </pc:sldChg>
      <pc:sldChg chg="addSp delSp modSp add del mod ord modAnim">
        <pc:chgData name="Ângelo Chiode" userId="86e39c26d6630dde" providerId="LiveId" clId="{D4C2FFF8-68A0-46B5-85D8-72223AB0C9C3}" dt="2024-08-20T21:58:09.711" v="20993"/>
        <pc:sldMkLst>
          <pc:docMk/>
          <pc:sldMk cId="0" sldId="351"/>
        </pc:sldMkLst>
        <pc:spChg chg="mod">
          <ac:chgData name="Ângelo Chiode" userId="86e39c26d6630dde" providerId="LiveId" clId="{D4C2FFF8-68A0-46B5-85D8-72223AB0C9C3}" dt="2024-08-19T04:19:33.601" v="9994" actId="20577"/>
          <ac:spMkLst>
            <pc:docMk/>
            <pc:sldMk cId="0" sldId="351"/>
            <ac:spMk id="2" creationId="{D952A64E-0B76-DF39-F034-50744AA56D15}"/>
          </ac:spMkLst>
        </pc:spChg>
        <pc:spChg chg="mod">
          <ac:chgData name="Ângelo Chiode" userId="86e39c26d6630dde" providerId="LiveId" clId="{D4C2FFF8-68A0-46B5-85D8-72223AB0C9C3}" dt="2024-08-19T04:21:02.849" v="10033" actId="14100"/>
          <ac:spMkLst>
            <pc:docMk/>
            <pc:sldMk cId="0" sldId="351"/>
            <ac:spMk id="3" creationId="{6868E3B4-BB38-0D04-CEB0-6F1F40B19BC3}"/>
          </ac:spMkLst>
        </pc:spChg>
        <pc:spChg chg="mod">
          <ac:chgData name="Ângelo Chiode" userId="86e39c26d6630dde" providerId="LiveId" clId="{D4C2FFF8-68A0-46B5-85D8-72223AB0C9C3}" dt="2024-08-19T04:21:29.950" v="10046"/>
          <ac:spMkLst>
            <pc:docMk/>
            <pc:sldMk cId="0" sldId="351"/>
            <ac:spMk id="4" creationId="{ADBB214D-F78F-57FB-58A6-28CD6841AEFA}"/>
          </ac:spMkLst>
        </pc:spChg>
        <pc:spChg chg="add del mod">
          <ac:chgData name="Ângelo Chiode" userId="86e39c26d6630dde" providerId="LiveId" clId="{D4C2FFF8-68A0-46B5-85D8-72223AB0C9C3}" dt="2024-08-19T04:19:42.322" v="9996" actId="478"/>
          <ac:spMkLst>
            <pc:docMk/>
            <pc:sldMk cId="0" sldId="351"/>
            <ac:spMk id="5" creationId="{75FFE020-E1C9-AAEA-32EE-7FDFD59F6472}"/>
          </ac:spMkLst>
        </pc:spChg>
        <pc:spChg chg="add mod">
          <ac:chgData name="Ângelo Chiode" userId="86e39c26d6630dde" providerId="LiveId" clId="{D4C2FFF8-68A0-46B5-85D8-72223AB0C9C3}" dt="2024-08-19T04:20:15.507" v="10030" actId="14100"/>
          <ac:spMkLst>
            <pc:docMk/>
            <pc:sldMk cId="0" sldId="351"/>
            <ac:spMk id="6" creationId="{F3D72E9C-D356-07D4-5CE6-F0929A3C3E62}"/>
          </ac:spMkLst>
        </pc:spChg>
      </pc:sldChg>
      <pc:sldChg chg="add del ord">
        <pc:chgData name="Ângelo Chiode" userId="86e39c26d6630dde" providerId="LiveId" clId="{D4C2FFF8-68A0-46B5-85D8-72223AB0C9C3}" dt="2024-08-19T04:19:27.670" v="9993"/>
        <pc:sldMkLst>
          <pc:docMk/>
          <pc:sldMk cId="0" sldId="352"/>
        </pc:sldMkLst>
      </pc:sldChg>
      <pc:sldChg chg="addSp modSp mod">
        <pc:chgData name="Ângelo Chiode" userId="86e39c26d6630dde" providerId="LiveId" clId="{D4C2FFF8-68A0-46B5-85D8-72223AB0C9C3}" dt="2024-08-19T02:32:32.346" v="3234" actId="14100"/>
        <pc:sldMkLst>
          <pc:docMk/>
          <pc:sldMk cId="3821867893" sldId="1637"/>
        </pc:sldMkLst>
        <pc:spChg chg="mod">
          <ac:chgData name="Ângelo Chiode" userId="86e39c26d6630dde" providerId="LiveId" clId="{D4C2FFF8-68A0-46B5-85D8-72223AB0C9C3}" dt="2024-08-19T02:29:20.636" v="3029" actId="6549"/>
          <ac:spMkLst>
            <pc:docMk/>
            <pc:sldMk cId="3821867893" sldId="1637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32.346" v="3234" actId="14100"/>
          <ac:spMkLst>
            <pc:docMk/>
            <pc:sldMk cId="3821867893" sldId="1637"/>
            <ac:spMk id="4" creationId="{D31E960E-5A8B-946E-410F-E0A2E046426B}"/>
          </ac:spMkLst>
        </pc:spChg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669646492" sldId="1746"/>
        </pc:sldMkLst>
      </pc:sldChg>
      <pc:sldChg chg="addSp delSp modSp del mod">
        <pc:chgData name="Ângelo Chiode" userId="86e39c26d6630dde" providerId="LiveId" clId="{D4C2FFF8-68A0-46B5-85D8-72223AB0C9C3}" dt="2024-08-19T02:05:02.272" v="809" actId="47"/>
        <pc:sldMkLst>
          <pc:docMk/>
          <pc:sldMk cId="3568542593" sldId="1785"/>
        </pc:sldMkLst>
        <pc:spChg chg="mod topLvl">
          <ac:chgData name="Ângelo Chiode" userId="86e39c26d6630dde" providerId="LiveId" clId="{D4C2FFF8-68A0-46B5-85D8-72223AB0C9C3}" dt="2024-08-19T02:01:05.734" v="689" actId="242"/>
          <ac:spMkLst>
            <pc:docMk/>
            <pc:sldMk cId="3568542593" sldId="1785"/>
            <ac:spMk id="2" creationId="{4406878F-3A6B-01AC-E764-7E64B91E319F}"/>
          </ac:spMkLst>
        </pc:spChg>
        <pc:spChg chg="mod topLvl">
          <ac:chgData name="Ângelo Chiode" userId="86e39c26d6630dde" providerId="LiveId" clId="{D4C2FFF8-68A0-46B5-85D8-72223AB0C9C3}" dt="2024-08-19T02:02:56.268" v="800"/>
          <ac:spMkLst>
            <pc:docMk/>
            <pc:sldMk cId="3568542593" sldId="1785"/>
            <ac:spMk id="3" creationId="{93566E11-087C-EDAF-FB99-8DE86A9F42F6}"/>
          </ac:spMkLst>
        </pc:spChg>
        <pc:spChg chg="add del mod">
          <ac:chgData name="Ângelo Chiode" userId="86e39c26d6630dde" providerId="LiveId" clId="{D4C2FFF8-68A0-46B5-85D8-72223AB0C9C3}" dt="2024-08-19T01:49:29.777" v="282" actId="478"/>
          <ac:spMkLst>
            <pc:docMk/>
            <pc:sldMk cId="3568542593" sldId="1785"/>
            <ac:spMk id="5" creationId="{4A9F0638-686F-612D-D9A0-D524FF1AD692}"/>
          </ac:spMkLst>
        </pc:spChg>
        <pc:spChg chg="add mod ord topLvl">
          <ac:chgData name="Ângelo Chiode" userId="86e39c26d6630dde" providerId="LiveId" clId="{D4C2FFF8-68A0-46B5-85D8-72223AB0C9C3}" dt="2024-08-19T01:58:10.794" v="581" actId="14100"/>
          <ac:spMkLst>
            <pc:docMk/>
            <pc:sldMk cId="3568542593" sldId="1785"/>
            <ac:spMk id="6" creationId="{7FB4976F-BD71-33C8-6DFA-03959FD186AB}"/>
          </ac:spMkLst>
        </pc:spChg>
        <pc:spChg chg="add mod ord topLvl">
          <ac:chgData name="Ângelo Chiode" userId="86e39c26d6630dde" providerId="LiveId" clId="{D4C2FFF8-68A0-46B5-85D8-72223AB0C9C3}" dt="2024-08-19T01:58:20.055" v="582" actId="167"/>
          <ac:spMkLst>
            <pc:docMk/>
            <pc:sldMk cId="3568542593" sldId="1785"/>
            <ac:spMk id="12" creationId="{031B454A-F745-6F97-948E-9B3FF5689411}"/>
          </ac:spMkLst>
        </pc:spChg>
        <pc:spChg chg="add del mod">
          <ac:chgData name="Ângelo Chiode" userId="86e39c26d6630dde" providerId="LiveId" clId="{D4C2FFF8-68A0-46B5-85D8-72223AB0C9C3}" dt="2024-08-19T02:01:34.673" v="695" actId="478"/>
          <ac:spMkLst>
            <pc:docMk/>
            <pc:sldMk cId="3568542593" sldId="1785"/>
            <ac:spMk id="15" creationId="{8EE79B22-AA58-19D2-D80D-DE274A7E6717}"/>
          </ac:spMkLst>
        </pc:spChg>
        <pc:spChg chg="mod topLvl">
          <ac:chgData name="Ângelo Chiode" userId="86e39c26d6630dde" providerId="LiveId" clId="{D4C2FFF8-68A0-46B5-85D8-72223AB0C9C3}" dt="2024-08-19T01:57:21.776" v="575" actId="14100"/>
          <ac:spMkLst>
            <pc:docMk/>
            <pc:sldMk cId="3568542593" sldId="1785"/>
            <ac:spMk id="187" creationId="{00000000-0000-0000-0000-000000000000}"/>
          </ac:spMkLst>
        </pc:spChg>
        <pc:grpChg chg="add del mod">
          <ac:chgData name="Ângelo Chiode" userId="86e39c26d6630dde" providerId="LiveId" clId="{D4C2FFF8-68A0-46B5-85D8-72223AB0C9C3}" dt="2024-08-19T01:54:17.562" v="497" actId="165"/>
          <ac:grpSpMkLst>
            <pc:docMk/>
            <pc:sldMk cId="3568542593" sldId="1785"/>
            <ac:grpSpMk id="11" creationId="{D0814849-FBF9-9011-F76A-EB805C967AC6}"/>
          </ac:grpSpMkLst>
        </pc:grpChg>
        <pc:grpChg chg="add del mod">
          <ac:chgData name="Ângelo Chiode" userId="86e39c26d6630dde" providerId="LiveId" clId="{D4C2FFF8-68A0-46B5-85D8-72223AB0C9C3}" dt="2024-08-19T01:57:02.988" v="569" actId="165"/>
          <ac:grpSpMkLst>
            <pc:docMk/>
            <pc:sldMk cId="3568542593" sldId="1785"/>
            <ac:grpSpMk id="13" creationId="{9B393F66-9C54-42FB-3BDA-E017FEF3464E}"/>
          </ac:grpSpMkLst>
        </pc:grpChg>
        <pc:grpChg chg="add mod">
          <ac:chgData name="Ângelo Chiode" userId="86e39c26d6630dde" providerId="LiveId" clId="{D4C2FFF8-68A0-46B5-85D8-72223AB0C9C3}" dt="2024-08-19T01:57:30.584" v="577" actId="1076"/>
          <ac:grpSpMkLst>
            <pc:docMk/>
            <pc:sldMk cId="3568542593" sldId="1785"/>
            <ac:grpSpMk id="14" creationId="{9553EA33-AE71-77BE-BDB5-08D9165072E5}"/>
          </ac:grpSpMkLst>
        </pc:grpChg>
        <pc:grpChg chg="del mod">
          <ac:chgData name="Ângelo Chiode" userId="86e39c26d6630dde" providerId="LiveId" clId="{D4C2FFF8-68A0-46B5-85D8-72223AB0C9C3}" dt="2024-08-19T01:53:44.825" v="484" actId="165"/>
          <ac:grpSpMkLst>
            <pc:docMk/>
            <pc:sldMk cId="3568542593" sldId="1785"/>
            <ac:grpSpMk id="181" creationId="{00000000-0000-0000-0000-000000000000}"/>
          </ac:grpSpMkLst>
        </pc:grpChg>
        <pc:grpChg chg="del mod topLvl">
          <ac:chgData name="Ângelo Chiode" userId="86e39c26d6630dde" providerId="LiveId" clId="{D4C2FFF8-68A0-46B5-85D8-72223AB0C9C3}" dt="2024-08-19T01:53:48.625" v="485" actId="165"/>
          <ac:grpSpMkLst>
            <pc:docMk/>
            <pc:sldMk cId="3568542593" sldId="1785"/>
            <ac:grpSpMk id="182" creationId="{00000000-0000-0000-0000-000000000000}"/>
          </ac:grpSpMkLst>
        </pc:grpChg>
        <pc:grpChg chg="del mod">
          <ac:chgData name="Ângelo Chiode" userId="86e39c26d6630dde" providerId="LiveId" clId="{D4C2FFF8-68A0-46B5-85D8-72223AB0C9C3}" dt="2024-08-19T01:51:00.596" v="434" actId="165"/>
          <ac:grpSpMkLst>
            <pc:docMk/>
            <pc:sldMk cId="3568542593" sldId="1785"/>
            <ac:grpSpMk id="186" creationId="{00000000-0000-0000-0000-000000000000}"/>
          </ac:grpSpMkLst>
        </pc:grpChg>
        <pc:picChg chg="mod topLvl">
          <ac:chgData name="Ângelo Chiode" userId="86e39c26d6630dde" providerId="LiveId" clId="{D4C2FFF8-68A0-46B5-85D8-72223AB0C9C3}" dt="2024-08-19T01:57:06.690" v="570" actId="164"/>
          <ac:picMkLst>
            <pc:docMk/>
            <pc:sldMk cId="3568542593" sldId="1785"/>
            <ac:picMk id="4" creationId="{FAC8120E-E2B3-A6EF-8B74-F82BA06036A1}"/>
          </ac:picMkLst>
        </pc:picChg>
        <pc:picChg chg="del">
          <ac:chgData name="Ângelo Chiode" userId="86e39c26d6630dde" providerId="LiveId" clId="{D4C2FFF8-68A0-46B5-85D8-72223AB0C9C3}" dt="2024-08-19T01:44:48.347" v="0" actId="478"/>
          <ac:picMkLst>
            <pc:docMk/>
            <pc:sldMk cId="3568542593" sldId="1785"/>
            <ac:picMk id="180" creationId="{00000000-0000-0000-0000-000000000000}"/>
          </ac:picMkLst>
        </pc:picChg>
        <pc:picChg chg="mod topLvl modCrop">
          <ac:chgData name="Ângelo Chiode" userId="86e39c26d6630dde" providerId="LiveId" clId="{D4C2FFF8-68A0-46B5-85D8-72223AB0C9C3}" dt="2024-08-19T01:57:06.690" v="570" actId="164"/>
          <ac:picMkLst>
            <pc:docMk/>
            <pc:sldMk cId="3568542593" sldId="1785"/>
            <ac:picMk id="183" creationId="{00000000-0000-0000-0000-000000000000}"/>
          </ac:picMkLst>
        </pc:picChg>
        <pc:picChg chg="mod topLvl">
          <ac:chgData name="Ângelo Chiode" userId="86e39c26d6630dde" providerId="LiveId" clId="{D4C2FFF8-68A0-46B5-85D8-72223AB0C9C3}" dt="2024-08-19T01:57:06.690" v="570" actId="164"/>
          <ac:picMkLst>
            <pc:docMk/>
            <pc:sldMk cId="3568542593" sldId="1785"/>
            <ac:picMk id="188" creationId="{00000000-0000-0000-0000-000000000000}"/>
          </ac:picMkLst>
        </pc:picChg>
        <pc:picChg chg="del">
          <ac:chgData name="Ângelo Chiode" userId="86e39c26d6630dde" providerId="LiveId" clId="{D4C2FFF8-68A0-46B5-85D8-72223AB0C9C3}" dt="2024-08-19T01:44:51.177" v="1" actId="478"/>
          <ac:picMkLst>
            <pc:docMk/>
            <pc:sldMk cId="3568542593" sldId="1785"/>
            <ac:picMk id="190" creationId="{00000000-0000-0000-0000-000000000000}"/>
          </ac:picMkLst>
        </pc:picChg>
        <pc:picChg chg="add mod">
          <ac:chgData name="Ângelo Chiode" userId="86e39c26d6630dde" providerId="LiveId" clId="{D4C2FFF8-68A0-46B5-85D8-72223AB0C9C3}" dt="2024-08-19T01:57:58.557" v="580" actId="14100"/>
          <ac:picMkLst>
            <pc:docMk/>
            <pc:sldMk cId="3568542593" sldId="1785"/>
            <ac:picMk id="1026" creationId="{23B46FD5-79A1-423A-ABC1-FCE3CFADBF55}"/>
          </ac:picMkLst>
        </pc:picChg>
        <pc:cxnChg chg="mod topLvl">
          <ac:chgData name="Ângelo Chiode" userId="86e39c26d6630dde" providerId="LiveId" clId="{D4C2FFF8-68A0-46B5-85D8-72223AB0C9C3}" dt="2024-08-19T01:57:06.690" v="570" actId="164"/>
          <ac:cxnSpMkLst>
            <pc:docMk/>
            <pc:sldMk cId="3568542593" sldId="1785"/>
            <ac:cxnSpMk id="184" creationId="{00000000-0000-0000-0000-000000000000}"/>
          </ac:cxnSpMkLst>
        </pc:cxnChg>
        <pc:cxnChg chg="mod topLvl">
          <ac:chgData name="Ângelo Chiode" userId="86e39c26d6630dde" providerId="LiveId" clId="{D4C2FFF8-68A0-46B5-85D8-72223AB0C9C3}" dt="2024-08-19T01:57:06.690" v="570" actId="164"/>
          <ac:cxnSpMkLst>
            <pc:docMk/>
            <pc:sldMk cId="3568542593" sldId="1785"/>
            <ac:cxnSpMk id="185" creationId="{00000000-0000-0000-0000-000000000000}"/>
          </ac:cxnSpMkLst>
        </pc:cxnChg>
      </pc:sldChg>
      <pc:sldChg chg="del">
        <pc:chgData name="Ângelo Chiode" userId="86e39c26d6630dde" providerId="LiveId" clId="{D4C2FFF8-68A0-46B5-85D8-72223AB0C9C3}" dt="2024-08-19T02:10:05.811" v="1123" actId="47"/>
        <pc:sldMkLst>
          <pc:docMk/>
          <pc:sldMk cId="1708081741" sldId="1786"/>
        </pc:sldMkLst>
      </pc:sldChg>
      <pc:sldChg chg="del">
        <pc:chgData name="Ângelo Chiode" userId="86e39c26d6630dde" providerId="LiveId" clId="{D4C2FFF8-68A0-46B5-85D8-72223AB0C9C3}" dt="2024-08-19T02:10:06.331" v="1124" actId="47"/>
        <pc:sldMkLst>
          <pc:docMk/>
          <pc:sldMk cId="2052703859" sldId="178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538123543" sldId="1825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349759170" sldId="182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787837868" sldId="182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939610151" sldId="1828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009327197" sldId="1829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326693069" sldId="1830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426671429" sldId="1831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657574774" sldId="1832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833801884" sldId="1833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74978206" sldId="1834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924070827" sldId="1835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528269513" sldId="183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030391724" sldId="183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352487930" sldId="1838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182511930" sldId="1839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389437366" sldId="1840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92560550" sldId="1843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820976049" sldId="1844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670765402" sldId="1845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242572745" sldId="184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461067825" sldId="184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862744886" sldId="1851"/>
        </pc:sldMkLst>
      </pc:sldChg>
      <pc:sldChg chg="addSp delSp modSp mod modAnim">
        <pc:chgData name="Ângelo Chiode" userId="86e39c26d6630dde" providerId="LiveId" clId="{D4C2FFF8-68A0-46B5-85D8-72223AB0C9C3}" dt="2024-08-20T21:56:31.994" v="20974"/>
        <pc:sldMkLst>
          <pc:docMk/>
          <pc:sldMk cId="0" sldId="1855"/>
        </pc:sldMkLst>
        <pc:spChg chg="mod">
          <ac:chgData name="Ângelo Chiode" userId="86e39c26d6630dde" providerId="LiveId" clId="{D4C2FFF8-68A0-46B5-85D8-72223AB0C9C3}" dt="2024-08-19T02:10:14.711" v="1131" actId="20577"/>
          <ac:spMkLst>
            <pc:docMk/>
            <pc:sldMk cId="0" sldId="1855"/>
            <ac:spMk id="2" creationId="{F87F6A76-4EFC-6FAD-B42D-DB61FFAA3396}"/>
          </ac:spMkLst>
        </pc:spChg>
        <pc:spChg chg="mod">
          <ac:chgData name="Ângelo Chiode" userId="86e39c26d6630dde" providerId="LiveId" clId="{D4C2FFF8-68A0-46B5-85D8-72223AB0C9C3}" dt="2024-08-20T04:28:49.061" v="16200" actId="255"/>
          <ac:spMkLst>
            <pc:docMk/>
            <pc:sldMk cId="0" sldId="1855"/>
            <ac:spMk id="3" creationId="{B2D8E24C-3F65-1FCB-7FFB-BBA3C7798C84}"/>
          </ac:spMkLst>
        </pc:spChg>
        <pc:spChg chg="add 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4" creationId="{398B3AD8-0664-A651-C4D3-ACA416D1704E}"/>
          </ac:spMkLst>
        </pc:spChg>
        <pc:spChg chg="add 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5" creationId="{083D34B8-43B0-733A-F3B1-81CAEC355C26}"/>
          </ac:spMkLst>
        </pc:spChg>
        <pc:spChg chg="add 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6" creationId="{E3D6CF62-1244-0004-6391-112CA0D30B6F}"/>
          </ac:spMkLst>
        </pc:spChg>
        <pc:spChg chg="add 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7" creationId="{3077718A-9946-EADF-A535-A6DF3A6C9998}"/>
          </ac:spMkLst>
        </pc:spChg>
        <pc:spChg chg="add 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8" creationId="{0771B357-00AF-75EF-73BD-1DB6B506FF9D}"/>
          </ac:spMkLst>
        </pc:spChg>
        <pc:spChg chg="add 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9" creationId="{958ADEE3-DB8A-2F8B-1B3E-ED8F1348EC6A}"/>
          </ac:spMkLst>
        </pc:spChg>
        <pc:spChg chg="add mod">
          <ac:chgData name="Ângelo Chiode" userId="86e39c26d6630dde" providerId="LiveId" clId="{D4C2FFF8-68A0-46B5-85D8-72223AB0C9C3}" dt="2024-08-20T04:28:57.857" v="16202" actId="1076"/>
          <ac:spMkLst>
            <pc:docMk/>
            <pc:sldMk cId="0" sldId="1855"/>
            <ac:spMk id="11" creationId="{04821408-665D-3667-206C-AD452B431FAE}"/>
          </ac:spMkLst>
        </pc:spChg>
        <pc:spChg chg="add del mod">
          <ac:chgData name="Ângelo Chiode" userId="86e39c26d6630dde" providerId="LiveId" clId="{D4C2FFF8-68A0-46B5-85D8-72223AB0C9C3}" dt="2024-08-19T02:30:15.136" v="3078" actId="478"/>
          <ac:spMkLst>
            <pc:docMk/>
            <pc:sldMk cId="0" sldId="1855"/>
            <ac:spMk id="11" creationId="{30368BE0-334F-B998-5F01-C69B796BECE3}"/>
          </ac:spMkLst>
        </pc:spChg>
        <pc:spChg chg="add mod">
          <ac:chgData name="Ângelo Chiode" userId="86e39c26d6630dde" providerId="LiveId" clId="{D4C2FFF8-68A0-46B5-85D8-72223AB0C9C3}" dt="2024-08-19T02:22:30.228" v="2260" actId="14100"/>
          <ac:spMkLst>
            <pc:docMk/>
            <pc:sldMk cId="0" sldId="1855"/>
            <ac:spMk id="13" creationId="{C0E8B00F-24A2-BDE0-73B6-9C6095E53D84}"/>
          </ac:spMkLst>
        </pc:spChg>
        <pc:spChg chg="add mod">
          <ac:chgData name="Ângelo Chiode" userId="86e39c26d6630dde" providerId="LiveId" clId="{D4C2FFF8-68A0-46B5-85D8-72223AB0C9C3}" dt="2024-08-19T02:20:51.613" v="2010" actId="113"/>
          <ac:spMkLst>
            <pc:docMk/>
            <pc:sldMk cId="0" sldId="1855"/>
            <ac:spMk id="14" creationId="{0647E891-4705-140D-92EA-2CB9E96F1BEF}"/>
          </ac:spMkLst>
        </pc:spChg>
        <pc:spChg chg="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15" creationId="{3C7104CC-F5BC-8333-0684-68327B628272}"/>
          </ac:spMkLst>
        </pc:spChg>
        <pc:spChg chg="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16" creationId="{BA053FA3-6922-51DA-F27D-6778068EBE7F}"/>
          </ac:spMkLst>
        </pc:spChg>
        <pc:spChg chg="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17" creationId="{05428FE8-E89B-D767-611A-CEB94B4DE1F9}"/>
          </ac:spMkLst>
        </pc:spChg>
        <pc:spChg chg="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18" creationId="{8DF8D512-91DD-762B-AB7A-2DA9848F769A}"/>
          </ac:spMkLst>
        </pc:spChg>
        <pc:spChg chg="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19" creationId="{809D730B-8B03-6B92-9EE2-256CBA7730B3}"/>
          </ac:spMkLst>
        </pc:spChg>
        <pc:spChg chg="mod topLvl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20" creationId="{02B43FBF-B0C5-D2AC-6484-23AA2963B94A}"/>
          </ac:spMkLst>
        </pc:spChg>
        <pc:spChg chg="add del mod">
          <ac:chgData name="Ângelo Chiode" userId="86e39c26d6630dde" providerId="LiveId" clId="{D4C2FFF8-68A0-46B5-85D8-72223AB0C9C3}" dt="2024-08-19T02:20:52.628" v="2011" actId="113"/>
          <ac:spMkLst>
            <pc:docMk/>
            <pc:sldMk cId="0" sldId="1855"/>
            <ac:spMk id="22" creationId="{7A20102F-4C71-952B-5CE0-31FAC1059DD8}"/>
          </ac:spMkLst>
        </pc:spChg>
        <pc:spChg chg="add del mod">
          <ac:chgData name="Ângelo Chiode" userId="86e39c26d6630dde" providerId="LiveId" clId="{D4C2FFF8-68A0-46B5-85D8-72223AB0C9C3}" dt="2024-08-19T02:20:53.268" v="2012" actId="113"/>
          <ac:spMkLst>
            <pc:docMk/>
            <pc:sldMk cId="0" sldId="1855"/>
            <ac:spMk id="23" creationId="{30537523-0293-311E-04AF-50F98105FCF1}"/>
          </ac:spMkLst>
        </pc:spChg>
        <pc:spChg chg="add mod">
          <ac:chgData name="Ângelo Chiode" userId="86e39c26d6630dde" providerId="LiveId" clId="{D4C2FFF8-68A0-46B5-85D8-72223AB0C9C3}" dt="2024-08-19T02:20:54.270" v="2013" actId="113"/>
          <ac:spMkLst>
            <pc:docMk/>
            <pc:sldMk cId="0" sldId="1855"/>
            <ac:spMk id="24" creationId="{E90BD077-62A3-1F15-B924-A9B1844066CC}"/>
          </ac:spMkLst>
        </pc:spChg>
        <pc:spChg chg="add mod">
          <ac:chgData name="Ângelo Chiode" userId="86e39c26d6630dde" providerId="LiveId" clId="{D4C2FFF8-68A0-46B5-85D8-72223AB0C9C3}" dt="2024-08-19T02:20:55.148" v="2014" actId="113"/>
          <ac:spMkLst>
            <pc:docMk/>
            <pc:sldMk cId="0" sldId="1855"/>
            <ac:spMk id="25" creationId="{F039C04B-D6B6-D9D6-1BFA-EF4D1B6442B8}"/>
          </ac:spMkLst>
        </pc:spChg>
        <pc:spChg chg="add mod">
          <ac:chgData name="Ângelo Chiode" userId="86e39c26d6630dde" providerId="LiveId" clId="{D4C2FFF8-68A0-46B5-85D8-72223AB0C9C3}" dt="2024-08-19T02:20:56.006" v="2015" actId="113"/>
          <ac:spMkLst>
            <pc:docMk/>
            <pc:sldMk cId="0" sldId="1855"/>
            <ac:spMk id="26" creationId="{C15DF486-A3C6-2D4E-3E45-07CD3341FAFA}"/>
          </ac:spMkLst>
        </pc:spChg>
        <pc:spChg chg="add mod">
          <ac:chgData name="Ângelo Chiode" userId="86e39c26d6630dde" providerId="LiveId" clId="{D4C2FFF8-68A0-46B5-85D8-72223AB0C9C3}" dt="2024-08-19T02:20:56.918" v="2016" actId="113"/>
          <ac:spMkLst>
            <pc:docMk/>
            <pc:sldMk cId="0" sldId="1855"/>
            <ac:spMk id="27" creationId="{2A5DDF5F-BE27-3634-37D6-2467BD176E48}"/>
          </ac:spMkLst>
        </pc:spChg>
        <pc:spChg chg="add mod">
          <ac:chgData name="Ângelo Chiode" userId="86e39c26d6630dde" providerId="LiveId" clId="{D4C2FFF8-68A0-46B5-85D8-72223AB0C9C3}" dt="2024-08-19T02:20:57.678" v="2017" actId="113"/>
          <ac:spMkLst>
            <pc:docMk/>
            <pc:sldMk cId="0" sldId="1855"/>
            <ac:spMk id="28" creationId="{7F9A63F4-E37E-AB39-2E24-962EBD5290E4}"/>
          </ac:spMkLst>
        </pc:spChg>
        <pc:spChg chg="add mod">
          <ac:chgData name="Ângelo Chiode" userId="86e39c26d6630dde" providerId="LiveId" clId="{D4C2FFF8-68A0-46B5-85D8-72223AB0C9C3}" dt="2024-08-19T02:20:58.788" v="2018" actId="113"/>
          <ac:spMkLst>
            <pc:docMk/>
            <pc:sldMk cId="0" sldId="1855"/>
            <ac:spMk id="29" creationId="{8E27C895-EE74-64E4-A263-0E5E05E5E64D}"/>
          </ac:spMkLst>
        </pc:spChg>
        <pc:spChg chg="add mod">
          <ac:chgData name="Ângelo Chiode" userId="86e39c26d6630dde" providerId="LiveId" clId="{D4C2FFF8-68A0-46B5-85D8-72223AB0C9C3}" dt="2024-08-19T02:30:37.686" v="3093" actId="14100"/>
          <ac:spMkLst>
            <pc:docMk/>
            <pc:sldMk cId="0" sldId="1855"/>
            <ac:spMk id="30" creationId="{E743B051-4350-702B-3251-BECF35AAFD2A}"/>
          </ac:spMkLst>
        </pc:spChg>
        <pc:spChg chg="add mod">
          <ac:chgData name="Ângelo Chiode" userId="86e39c26d6630dde" providerId="LiveId" clId="{D4C2FFF8-68A0-46B5-85D8-72223AB0C9C3}" dt="2024-08-19T02:31:23.936" v="3165" actId="14100"/>
          <ac:spMkLst>
            <pc:docMk/>
            <pc:sldMk cId="0" sldId="1855"/>
            <ac:spMk id="31" creationId="{B0CCCE1A-B1C9-60DC-650E-C58017A874DC}"/>
          </ac:spMkLst>
        </pc:spChg>
        <pc:spChg chg="add mod">
          <ac:chgData name="Ângelo Chiode" userId="86e39c26d6630dde" providerId="LiveId" clId="{D4C2FFF8-68A0-46B5-85D8-72223AB0C9C3}" dt="2024-08-19T02:30:46.326" v="3095"/>
          <ac:spMkLst>
            <pc:docMk/>
            <pc:sldMk cId="0" sldId="1855"/>
            <ac:spMk id="32" creationId="{933AF092-A4F3-7312-2DF7-C83C7FE34204}"/>
          </ac:spMkLst>
        </pc:spChg>
        <pc:spChg chg="add del mod">
          <ac:chgData name="Ângelo Chiode" userId="86e39c26d6630dde" providerId="LiveId" clId="{D4C2FFF8-68A0-46B5-85D8-72223AB0C9C3}" dt="2024-08-19T02:30:47.286" v="3096" actId="478"/>
          <ac:spMkLst>
            <pc:docMk/>
            <pc:sldMk cId="0" sldId="1855"/>
            <ac:spMk id="33" creationId="{BD136B9D-DE5E-78E7-F015-CBF3EA20BDF5}"/>
          </ac:spMkLst>
        </pc:spChg>
        <pc:spChg chg="add mod">
          <ac:chgData name="Ângelo Chiode" userId="86e39c26d6630dde" providerId="LiveId" clId="{D4C2FFF8-68A0-46B5-85D8-72223AB0C9C3}" dt="2024-08-19T02:22:33.398" v="2261" actId="14100"/>
          <ac:spMkLst>
            <pc:docMk/>
            <pc:sldMk cId="0" sldId="1855"/>
            <ac:spMk id="34" creationId="{190E7F22-8121-0FA3-2C58-8D8F8F9EFB0B}"/>
          </ac:spMkLst>
        </pc:spChg>
        <pc:spChg chg="add mod">
          <ac:chgData name="Ângelo Chiode" userId="86e39c26d6630dde" providerId="LiveId" clId="{D4C2FFF8-68A0-46B5-85D8-72223AB0C9C3}" dt="2024-08-20T04:29:29.824" v="16262" actId="164"/>
          <ac:spMkLst>
            <pc:docMk/>
            <pc:sldMk cId="0" sldId="1855"/>
            <ac:spMk id="35" creationId="{659BB78A-BAC5-9E15-EEDF-9D4F34109AA7}"/>
          </ac:spMkLst>
        </pc:spChg>
        <pc:spChg chg="add mod">
          <ac:chgData name="Ângelo Chiode" userId="86e39c26d6630dde" providerId="LiveId" clId="{D4C2FFF8-68A0-46B5-85D8-72223AB0C9C3}" dt="2024-08-19T02:29:44.106" v="3066" actId="113"/>
          <ac:spMkLst>
            <pc:docMk/>
            <pc:sldMk cId="0" sldId="1855"/>
            <ac:spMk id="68" creationId="{C1BB74A3-F6CD-0161-CEEF-DAB31DA94CD9}"/>
          </ac:spMkLst>
        </pc:spChg>
        <pc:grpChg chg="add del mod">
          <ac:chgData name="Ângelo Chiode" userId="86e39c26d6630dde" providerId="LiveId" clId="{D4C2FFF8-68A0-46B5-85D8-72223AB0C9C3}" dt="2024-08-20T04:29:13.724" v="16247" actId="165"/>
          <ac:grpSpMkLst>
            <pc:docMk/>
            <pc:sldMk cId="0" sldId="1855"/>
            <ac:grpSpMk id="12" creationId="{0932CD59-BB3A-13C1-BEF2-9BDF71EBC6A9}"/>
          </ac:grpSpMkLst>
        </pc:grpChg>
        <pc:grpChg chg="del">
          <ac:chgData name="Ângelo Chiode" userId="86e39c26d6630dde" providerId="LiveId" clId="{D4C2FFF8-68A0-46B5-85D8-72223AB0C9C3}" dt="2024-08-19T02:13:36.530" v="1478" actId="165"/>
          <ac:grpSpMkLst>
            <pc:docMk/>
            <pc:sldMk cId="0" sldId="1855"/>
            <ac:grpSpMk id="21" creationId="{B50723A3-B745-13AE-02A0-F01D9424BD4E}"/>
          </ac:grpSpMkLst>
        </pc:grpChg>
        <pc:grpChg chg="add mod">
          <ac:chgData name="Ângelo Chiode" userId="86e39c26d6630dde" providerId="LiveId" clId="{D4C2FFF8-68A0-46B5-85D8-72223AB0C9C3}" dt="2024-08-20T04:29:29.824" v="16262" actId="164"/>
          <ac:grpSpMkLst>
            <pc:docMk/>
            <pc:sldMk cId="0" sldId="1855"/>
            <ac:grpSpMk id="37" creationId="{132A18C4-3BB0-060A-9749-9616BB4CF26F}"/>
          </ac:grpSpMkLst>
        </pc:grpChg>
        <pc:cxnChg chg="mod topLvl">
          <ac:chgData name="Ângelo Chiode" userId="86e39c26d6630dde" providerId="LiveId" clId="{D4C2FFF8-68A0-46B5-85D8-72223AB0C9C3}" dt="2024-08-20T04:29:29.824" v="16262" actId="164"/>
          <ac:cxnSpMkLst>
            <pc:docMk/>
            <pc:sldMk cId="0" sldId="1855"/>
            <ac:cxnSpMk id="10" creationId="{028B3DB5-BBC6-09F4-91B6-3C797EE111B9}"/>
          </ac:cxnSpMkLst>
        </pc:cxnChg>
        <pc:cxnChg chg="add mod">
          <ac:chgData name="Ângelo Chiode" userId="86e39c26d6630dde" providerId="LiveId" clId="{D4C2FFF8-68A0-46B5-85D8-72223AB0C9C3}" dt="2024-08-20T04:29:09.903" v="16246" actId="14100"/>
          <ac:cxnSpMkLst>
            <pc:docMk/>
            <pc:sldMk cId="0" sldId="1855"/>
            <ac:cxnSpMk id="21" creationId="{8790EC5F-3983-B880-588B-981A63F8C8F4}"/>
          </ac:cxnSpMkLst>
        </pc:cxnChg>
        <pc:cxnChg chg="add mod">
          <ac:chgData name="Ângelo Chiode" userId="86e39c26d6630dde" providerId="LiveId" clId="{D4C2FFF8-68A0-46B5-85D8-72223AB0C9C3}" dt="2024-08-19T02:24:02.184" v="2348" actId="208"/>
          <ac:cxnSpMkLst>
            <pc:docMk/>
            <pc:sldMk cId="0" sldId="1855"/>
            <ac:cxnSpMk id="36" creationId="{7E5ED5A5-FA97-2BCF-B196-E048E3417F56}"/>
          </ac:cxnSpMkLst>
        </pc:cxnChg>
        <pc:cxnChg chg="add mod">
          <ac:chgData name="Ângelo Chiode" userId="86e39c26d6630dde" providerId="LiveId" clId="{D4C2FFF8-68A0-46B5-85D8-72223AB0C9C3}" dt="2024-08-19T02:24:56.907" v="2622" actId="14100"/>
          <ac:cxnSpMkLst>
            <pc:docMk/>
            <pc:sldMk cId="0" sldId="1855"/>
            <ac:cxnSpMk id="41" creationId="{DE784DCF-9419-5453-F0B3-13B75BE432DC}"/>
          </ac:cxnSpMkLst>
        </pc:cxnChg>
        <pc:cxnChg chg="add mod">
          <ac:chgData name="Ângelo Chiode" userId="86e39c26d6630dde" providerId="LiveId" clId="{D4C2FFF8-68A0-46B5-85D8-72223AB0C9C3}" dt="2024-08-19T02:25:00.248" v="2624" actId="14100"/>
          <ac:cxnSpMkLst>
            <pc:docMk/>
            <pc:sldMk cId="0" sldId="1855"/>
            <ac:cxnSpMk id="42" creationId="{8CF3EFE8-B7AD-103D-19D4-8FC38A083180}"/>
          </ac:cxnSpMkLst>
        </pc:cxnChg>
        <pc:cxnChg chg="add mod">
          <ac:chgData name="Ângelo Chiode" userId="86e39c26d6630dde" providerId="LiveId" clId="{D4C2FFF8-68A0-46B5-85D8-72223AB0C9C3}" dt="2024-08-19T02:25:02.287" v="2625" actId="14100"/>
          <ac:cxnSpMkLst>
            <pc:docMk/>
            <pc:sldMk cId="0" sldId="1855"/>
            <ac:cxnSpMk id="43" creationId="{FB986BAD-441A-25ED-AF9A-A220C0AE444A}"/>
          </ac:cxnSpMkLst>
        </pc:cxnChg>
        <pc:cxnChg chg="add mod">
          <ac:chgData name="Ângelo Chiode" userId="86e39c26d6630dde" providerId="LiveId" clId="{D4C2FFF8-68A0-46B5-85D8-72223AB0C9C3}" dt="2024-08-19T02:25:03.848" v="2626" actId="14100"/>
          <ac:cxnSpMkLst>
            <pc:docMk/>
            <pc:sldMk cId="0" sldId="1855"/>
            <ac:cxnSpMk id="44" creationId="{635314F1-2224-9371-E2A2-058F6C5A7559}"/>
          </ac:cxnSpMkLst>
        </pc:cxnChg>
        <pc:cxnChg chg="add mod">
          <ac:chgData name="Ângelo Chiode" userId="86e39c26d6630dde" providerId="LiveId" clId="{D4C2FFF8-68A0-46B5-85D8-72223AB0C9C3}" dt="2024-08-19T02:25:05.603" v="2627" actId="14100"/>
          <ac:cxnSpMkLst>
            <pc:docMk/>
            <pc:sldMk cId="0" sldId="1855"/>
            <ac:cxnSpMk id="45" creationId="{12F2E57F-B8E5-21F9-2A61-6B58B82C9820}"/>
          </ac:cxnSpMkLst>
        </pc:cxnChg>
        <pc:cxnChg chg="add mod">
          <ac:chgData name="Ângelo Chiode" userId="86e39c26d6630dde" providerId="LiveId" clId="{D4C2FFF8-68A0-46B5-85D8-72223AB0C9C3}" dt="2024-08-19T02:25:07.807" v="2628" actId="14100"/>
          <ac:cxnSpMkLst>
            <pc:docMk/>
            <pc:sldMk cId="0" sldId="1855"/>
            <ac:cxnSpMk id="46" creationId="{58CF2281-9FAD-FC66-F335-D9F1E47413EF}"/>
          </ac:cxnSpMkLst>
        </pc:cxnChg>
        <pc:cxnChg chg="add mod">
          <ac:chgData name="Ângelo Chiode" userId="86e39c26d6630dde" providerId="LiveId" clId="{D4C2FFF8-68A0-46B5-85D8-72223AB0C9C3}" dt="2024-08-19T02:25:10.658" v="2629" actId="14100"/>
          <ac:cxnSpMkLst>
            <pc:docMk/>
            <pc:sldMk cId="0" sldId="1855"/>
            <ac:cxnSpMk id="47" creationId="{119EAE5E-CC4F-233F-3316-24AE42988DB9}"/>
          </ac:cxnSpMkLst>
        </pc:cxnChg>
        <pc:cxnChg chg="add mod">
          <ac:chgData name="Ângelo Chiode" userId="86e39c26d6630dde" providerId="LiveId" clId="{D4C2FFF8-68A0-46B5-85D8-72223AB0C9C3}" dt="2024-08-19T02:25:12.947" v="2630" actId="14100"/>
          <ac:cxnSpMkLst>
            <pc:docMk/>
            <pc:sldMk cId="0" sldId="1855"/>
            <ac:cxnSpMk id="48" creationId="{B79C5BD8-BFB8-0AB3-0536-7DEAC9E47E87}"/>
          </ac:cxnSpMkLst>
        </pc:cxnChg>
        <pc:cxnChg chg="add mod">
          <ac:chgData name="Ângelo Chiode" userId="86e39c26d6630dde" providerId="LiveId" clId="{D4C2FFF8-68A0-46B5-85D8-72223AB0C9C3}" dt="2024-08-19T02:31:13.246" v="3163" actId="14100"/>
          <ac:cxnSpMkLst>
            <pc:docMk/>
            <pc:sldMk cId="0" sldId="1855"/>
            <ac:cxnSpMk id="49" creationId="{642E4390-0948-F1D4-BC07-8AAFDB335DCE}"/>
          </ac:cxnSpMkLst>
        </pc:cxnChg>
        <pc:cxnChg chg="add mod">
          <ac:chgData name="Ângelo Chiode" userId="86e39c26d6630dde" providerId="LiveId" clId="{D4C2FFF8-68A0-46B5-85D8-72223AB0C9C3}" dt="2024-08-19T02:31:23.936" v="3165" actId="14100"/>
          <ac:cxnSpMkLst>
            <pc:docMk/>
            <pc:sldMk cId="0" sldId="1855"/>
            <ac:cxnSpMk id="50" creationId="{D6BCBA1E-1659-BBF4-861A-4BDB571B2C8D}"/>
          </ac:cxnSpMkLst>
        </pc:cxnChg>
        <pc:cxnChg chg="add del mod">
          <ac:chgData name="Ângelo Chiode" userId="86e39c26d6630dde" providerId="LiveId" clId="{D4C2FFF8-68A0-46B5-85D8-72223AB0C9C3}" dt="2024-08-19T02:30:59.426" v="3126" actId="478"/>
          <ac:cxnSpMkLst>
            <pc:docMk/>
            <pc:sldMk cId="0" sldId="1855"/>
            <ac:cxnSpMk id="51" creationId="{80773DE6-64CA-309D-CF1C-C993AD57FA00}"/>
          </ac:cxnSpMkLst>
        </pc:cxnChg>
        <pc:cxnChg chg="add del mod">
          <ac:chgData name="Ângelo Chiode" userId="86e39c26d6630dde" providerId="LiveId" clId="{D4C2FFF8-68A0-46B5-85D8-72223AB0C9C3}" dt="2024-08-19T02:31:01.496" v="3127" actId="14100"/>
          <ac:cxnSpMkLst>
            <pc:docMk/>
            <pc:sldMk cId="0" sldId="1855"/>
            <ac:cxnSpMk id="52" creationId="{022FB9A4-A1F7-CF9E-D811-C5BB6683D8D6}"/>
          </ac:cxnSpMkLst>
        </pc:cxnChg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296522428" sldId="185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037275851" sldId="1859"/>
        </pc:sldMkLst>
      </pc:sldChg>
      <pc:sldChg chg="del">
        <pc:chgData name="Ângelo Chiode" userId="86e39c26d6630dde" providerId="LiveId" clId="{D4C2FFF8-68A0-46B5-85D8-72223AB0C9C3}" dt="2024-08-19T02:10:07.297" v="1125" actId="47"/>
        <pc:sldMkLst>
          <pc:docMk/>
          <pc:sldMk cId="1211945679" sldId="1865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710245116" sldId="1900"/>
        </pc:sldMkLst>
      </pc:sldChg>
      <pc:sldChg chg="del mod modShow">
        <pc:chgData name="Ângelo Chiode" userId="86e39c26d6630dde" providerId="LiveId" clId="{D4C2FFF8-68A0-46B5-85D8-72223AB0C9C3}" dt="2024-08-20T05:30:12.358" v="20760" actId="47"/>
        <pc:sldMkLst>
          <pc:docMk/>
          <pc:sldMk cId="2255410943" sldId="1918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251429115" sldId="1919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440347958" sldId="1920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4220041456" sldId="1921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576237073" sldId="1922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48739047" sldId="1924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836202839" sldId="1925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810828316" sldId="192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367085948" sldId="192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46930391" sldId="1928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24869094" sldId="1929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907193970" sldId="1930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260049052" sldId="1931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228298414" sldId="1932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03120492" sldId="1933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944265117" sldId="1935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751094274" sldId="193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354136611" sldId="193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379735745" sldId="1938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510329340" sldId="1939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938132254" sldId="1940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982245871" sldId="1941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503994697" sldId="1942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472392354" sldId="1943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380872913" sldId="1944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413100210" sldId="194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38339435" sldId="194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549347367" sldId="1948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926619772" sldId="1950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908918041" sldId="1951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4249480535" sldId="1952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744777737" sldId="1953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23071440" sldId="1954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361950158" sldId="1955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053427659" sldId="195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893320369" sldId="195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760214373" sldId="1959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809451106" sldId="1960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677890202" sldId="1961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824292327" sldId="1962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84767187" sldId="1963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879300799" sldId="1964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826945639" sldId="1965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2702501886" sldId="196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55385261" sldId="196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252874057" sldId="1969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690027240" sldId="1970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433329313" sldId="1973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836250378" sldId="1974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065875940" sldId="1975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904348632" sldId="1976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54321010" sldId="1977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1946672682" sldId="1978"/>
        </pc:sldMkLst>
      </pc:sldChg>
      <pc:sldChg chg="del">
        <pc:chgData name="Ângelo Chiode" userId="86e39c26d6630dde" providerId="LiveId" clId="{D4C2FFF8-68A0-46B5-85D8-72223AB0C9C3}" dt="2024-08-19T04:22:35.759" v="10049" actId="47"/>
        <pc:sldMkLst>
          <pc:docMk/>
          <pc:sldMk cId="394267140" sldId="1979"/>
        </pc:sldMkLst>
      </pc:sldChg>
      <pc:sldChg chg="addSp delSp modSp add mod modAnim">
        <pc:chgData name="Ângelo Chiode" userId="86e39c26d6630dde" providerId="LiveId" clId="{D4C2FFF8-68A0-46B5-85D8-72223AB0C9C3}" dt="2024-08-20T21:56:12.849" v="20972"/>
        <pc:sldMkLst>
          <pc:docMk/>
          <pc:sldMk cId="2451086190" sldId="1980"/>
        </pc:sldMkLst>
        <pc:spChg chg="mod topLvl">
          <ac:chgData name="Ângelo Chiode" userId="86e39c26d6630dde" providerId="LiveId" clId="{D4C2FFF8-68A0-46B5-85D8-72223AB0C9C3}" dt="2024-08-19T02:09:07.342" v="1070" actId="1035"/>
          <ac:spMkLst>
            <pc:docMk/>
            <pc:sldMk cId="2451086190" sldId="1980"/>
            <ac:spMk id="2" creationId="{4406878F-3A6B-01AC-E764-7E64B91E319F}"/>
          </ac:spMkLst>
        </pc:spChg>
        <pc:spChg chg="mod topLvl">
          <ac:chgData name="Ângelo Chiode" userId="86e39c26d6630dde" providerId="LiveId" clId="{D4C2FFF8-68A0-46B5-85D8-72223AB0C9C3}" dt="2024-08-20T05:35:18.037" v="20900" actId="20577"/>
          <ac:spMkLst>
            <pc:docMk/>
            <pc:sldMk cId="2451086190" sldId="1980"/>
            <ac:spMk id="3" creationId="{93566E11-087C-EDAF-FB99-8DE86A9F42F6}"/>
          </ac:spMkLst>
        </pc:spChg>
        <pc:spChg chg="add mod">
          <ac:chgData name="Ângelo Chiode" userId="86e39c26d6630dde" providerId="LiveId" clId="{D4C2FFF8-68A0-46B5-85D8-72223AB0C9C3}" dt="2024-08-19T02:02:02.603" v="708" actId="1076"/>
          <ac:spMkLst>
            <pc:docMk/>
            <pc:sldMk cId="2451086190" sldId="1980"/>
            <ac:spMk id="5" creationId="{FCE4A2F1-1716-9866-5098-702355A593EB}"/>
          </ac:spMkLst>
        </pc:spChg>
        <pc:spChg chg="mod topLvl">
          <ac:chgData name="Ângelo Chiode" userId="86e39c26d6630dde" providerId="LiveId" clId="{D4C2FFF8-68A0-46B5-85D8-72223AB0C9C3}" dt="2024-08-19T02:08:07.949" v="975" actId="165"/>
          <ac:spMkLst>
            <pc:docMk/>
            <pc:sldMk cId="2451086190" sldId="1980"/>
            <ac:spMk id="6" creationId="{7FB4976F-BD71-33C8-6DFA-03959FD186AB}"/>
          </ac:spMkLst>
        </pc:spChg>
        <pc:spChg chg="add mod ord">
          <ac:chgData name="Ângelo Chiode" userId="86e39c26d6630dde" providerId="LiveId" clId="{D4C2FFF8-68A0-46B5-85D8-72223AB0C9C3}" dt="2024-08-19T02:16:53.809" v="1760" actId="14100"/>
          <ac:spMkLst>
            <pc:docMk/>
            <pc:sldMk cId="2451086190" sldId="1980"/>
            <ac:spMk id="7" creationId="{6EC3D832-73F0-2898-A74E-2F63736508FA}"/>
          </ac:spMkLst>
        </pc:spChg>
        <pc:spChg chg="add del mod">
          <ac:chgData name="Ângelo Chiode" userId="86e39c26d6630dde" providerId="LiveId" clId="{D4C2FFF8-68A0-46B5-85D8-72223AB0C9C3}" dt="2024-08-19T02:53:33.397" v="4380" actId="478"/>
          <ac:spMkLst>
            <pc:docMk/>
            <pc:sldMk cId="2451086190" sldId="1980"/>
            <ac:spMk id="8" creationId="{B9F99111-EF06-A271-8287-175A6BDD2055}"/>
          </ac:spMkLst>
        </pc:spChg>
        <pc:spChg chg="add mod">
          <ac:chgData name="Ângelo Chiode" userId="86e39c26d6630dde" providerId="LiveId" clId="{D4C2FFF8-68A0-46B5-85D8-72223AB0C9C3}" dt="2024-08-20T04:28:34.060" v="16188" actId="14100"/>
          <ac:spMkLst>
            <pc:docMk/>
            <pc:sldMk cId="2451086190" sldId="1980"/>
            <ac:spMk id="8" creationId="{E03D68D3-AEAE-C84C-A073-F4641B74EEF2}"/>
          </ac:spMkLst>
        </pc:spChg>
        <pc:spChg chg="add mod">
          <ac:chgData name="Ângelo Chiode" userId="86e39c26d6630dde" providerId="LiveId" clId="{D4C2FFF8-68A0-46B5-85D8-72223AB0C9C3}" dt="2024-08-19T02:16:37.430" v="1745" actId="14100"/>
          <ac:spMkLst>
            <pc:docMk/>
            <pc:sldMk cId="2451086190" sldId="1980"/>
            <ac:spMk id="9" creationId="{18F45F53-10C1-2259-5032-F998891B3DD6}"/>
          </ac:spMkLst>
        </pc:spChg>
        <pc:spChg chg="add mod">
          <ac:chgData name="Ângelo Chiode" userId="86e39c26d6630dde" providerId="LiveId" clId="{D4C2FFF8-68A0-46B5-85D8-72223AB0C9C3}" dt="2024-08-19T04:30:22.767" v="10527" actId="1076"/>
          <ac:spMkLst>
            <pc:docMk/>
            <pc:sldMk cId="2451086190" sldId="1980"/>
            <ac:spMk id="10" creationId="{2B5CB298-76BD-BF47-43B1-08DD169CA2F4}"/>
          </ac:spMkLst>
        </pc:spChg>
        <pc:spChg chg="mod">
          <ac:chgData name="Ângelo Chiode" userId="86e39c26d6630dde" providerId="LiveId" clId="{D4C2FFF8-68A0-46B5-85D8-72223AB0C9C3}" dt="2024-08-19T02:09:26.191" v="1074" actId="1076"/>
          <ac:spMkLst>
            <pc:docMk/>
            <pc:sldMk cId="2451086190" sldId="1980"/>
            <ac:spMk id="15" creationId="{8EE79B22-AA58-19D2-D80D-DE274A7E6717}"/>
          </ac:spMkLst>
        </pc:spChg>
        <pc:spChg chg="mod topLvl">
          <ac:chgData name="Ângelo Chiode" userId="86e39c26d6630dde" providerId="LiveId" clId="{D4C2FFF8-68A0-46B5-85D8-72223AB0C9C3}" dt="2024-08-19T02:16:38.970" v="1747" actId="1037"/>
          <ac:spMkLst>
            <pc:docMk/>
            <pc:sldMk cId="2451086190" sldId="1980"/>
            <ac:spMk id="187" creationId="{00000000-0000-0000-0000-000000000000}"/>
          </ac:spMkLst>
        </pc:spChg>
        <pc:grpChg chg="del">
          <ac:chgData name="Ângelo Chiode" userId="86e39c26d6630dde" providerId="LiveId" clId="{D4C2FFF8-68A0-46B5-85D8-72223AB0C9C3}" dt="2024-08-19T02:08:07.949" v="975" actId="165"/>
          <ac:grpSpMkLst>
            <pc:docMk/>
            <pc:sldMk cId="2451086190" sldId="1980"/>
            <ac:grpSpMk id="14" creationId="{9553EA33-AE71-77BE-BDB5-08D9165072E5}"/>
          </ac:grpSpMkLst>
        </pc:grpChg>
        <pc:picChg chg="mod topLvl">
          <ac:chgData name="Ângelo Chiode" userId="86e39c26d6630dde" providerId="LiveId" clId="{D4C2FFF8-68A0-46B5-85D8-72223AB0C9C3}" dt="2024-08-19T02:08:07.949" v="975" actId="165"/>
          <ac:picMkLst>
            <pc:docMk/>
            <pc:sldMk cId="2451086190" sldId="1980"/>
            <ac:picMk id="4" creationId="{FAC8120E-E2B3-A6EF-8B74-F82BA06036A1}"/>
          </ac:picMkLst>
        </pc:picChg>
        <pc:picChg chg="mod topLvl">
          <ac:chgData name="Ângelo Chiode" userId="86e39c26d6630dde" providerId="LiveId" clId="{D4C2FFF8-68A0-46B5-85D8-72223AB0C9C3}" dt="2024-08-19T02:08:07.949" v="975" actId="165"/>
          <ac:picMkLst>
            <pc:docMk/>
            <pc:sldMk cId="2451086190" sldId="1980"/>
            <ac:picMk id="183" creationId="{00000000-0000-0000-0000-000000000000}"/>
          </ac:picMkLst>
        </pc:picChg>
        <pc:picChg chg="mod topLvl">
          <ac:chgData name="Ângelo Chiode" userId="86e39c26d6630dde" providerId="LiveId" clId="{D4C2FFF8-68A0-46B5-85D8-72223AB0C9C3}" dt="2024-08-19T02:08:07.949" v="975" actId="165"/>
          <ac:picMkLst>
            <pc:docMk/>
            <pc:sldMk cId="2451086190" sldId="1980"/>
            <ac:picMk id="188" creationId="{00000000-0000-0000-0000-000000000000}"/>
          </ac:picMkLst>
        </pc:picChg>
        <pc:cxnChg chg="mod topLvl">
          <ac:chgData name="Ângelo Chiode" userId="86e39c26d6630dde" providerId="LiveId" clId="{D4C2FFF8-68A0-46B5-85D8-72223AB0C9C3}" dt="2024-08-19T02:08:07.949" v="975" actId="165"/>
          <ac:cxnSpMkLst>
            <pc:docMk/>
            <pc:sldMk cId="2451086190" sldId="1980"/>
            <ac:cxnSpMk id="184" creationId="{00000000-0000-0000-0000-000000000000}"/>
          </ac:cxnSpMkLst>
        </pc:cxnChg>
        <pc:cxnChg chg="mod topLvl">
          <ac:chgData name="Ângelo Chiode" userId="86e39c26d6630dde" providerId="LiveId" clId="{D4C2FFF8-68A0-46B5-85D8-72223AB0C9C3}" dt="2024-08-19T02:08:07.949" v="975" actId="165"/>
          <ac:cxnSpMkLst>
            <pc:docMk/>
            <pc:sldMk cId="2451086190" sldId="1980"/>
            <ac:cxnSpMk id="185" creationId="{00000000-0000-0000-0000-000000000000}"/>
          </ac:cxnSpMkLst>
        </pc:cxnChg>
      </pc:sldChg>
      <pc:sldChg chg="addSp modSp add mod">
        <pc:chgData name="Ângelo Chiode" userId="86e39c26d6630dde" providerId="LiveId" clId="{D4C2FFF8-68A0-46B5-85D8-72223AB0C9C3}" dt="2024-08-19T02:32:37.567" v="3236"/>
        <pc:sldMkLst>
          <pc:docMk/>
          <pc:sldMk cId="2284867515" sldId="1981"/>
        </pc:sldMkLst>
        <pc:spChg chg="mod">
          <ac:chgData name="Ângelo Chiode" userId="86e39c26d6630dde" providerId="LiveId" clId="{D4C2FFF8-68A0-46B5-85D8-72223AB0C9C3}" dt="2024-08-19T02:29:16.077" v="3027" actId="6549"/>
          <ac:spMkLst>
            <pc:docMk/>
            <pc:sldMk cId="2284867515" sldId="1981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37.567" v="3236"/>
          <ac:spMkLst>
            <pc:docMk/>
            <pc:sldMk cId="2284867515" sldId="1981"/>
            <ac:spMk id="4" creationId="{19CBFFD6-C5D8-618B-5F0F-CE6A2448EE98}"/>
          </ac:spMkLst>
        </pc:spChg>
      </pc:sldChg>
      <pc:sldChg chg="addSp modSp add mod">
        <pc:chgData name="Ângelo Chiode" userId="86e39c26d6630dde" providerId="LiveId" clId="{D4C2FFF8-68A0-46B5-85D8-72223AB0C9C3}" dt="2024-08-19T02:32:38.035" v="3237"/>
        <pc:sldMkLst>
          <pc:docMk/>
          <pc:sldMk cId="3771464" sldId="1982"/>
        </pc:sldMkLst>
        <pc:spChg chg="mod">
          <ac:chgData name="Ângelo Chiode" userId="86e39c26d6630dde" providerId="LiveId" clId="{D4C2FFF8-68A0-46B5-85D8-72223AB0C9C3}" dt="2024-08-19T02:29:13.447" v="3026" actId="6549"/>
          <ac:spMkLst>
            <pc:docMk/>
            <pc:sldMk cId="3771464" sldId="1982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38.035" v="3237"/>
          <ac:spMkLst>
            <pc:docMk/>
            <pc:sldMk cId="3771464" sldId="1982"/>
            <ac:spMk id="4" creationId="{C2D4B572-9306-7F35-D4D4-DA0847F197C8}"/>
          </ac:spMkLst>
        </pc:spChg>
      </pc:sldChg>
      <pc:sldChg chg="addSp delSp modSp add mod">
        <pc:chgData name="Ângelo Chiode" userId="86e39c26d6630dde" providerId="LiveId" clId="{D4C2FFF8-68A0-46B5-85D8-72223AB0C9C3}" dt="2024-08-19T02:32:38.476" v="3238"/>
        <pc:sldMkLst>
          <pc:docMk/>
          <pc:sldMk cId="2500141919" sldId="1983"/>
        </pc:sldMkLst>
        <pc:spChg chg="add del">
          <ac:chgData name="Ângelo Chiode" userId="86e39c26d6630dde" providerId="LiveId" clId="{D4C2FFF8-68A0-46B5-85D8-72223AB0C9C3}" dt="2024-08-19T02:29:09.904" v="3024" actId="478"/>
          <ac:spMkLst>
            <pc:docMk/>
            <pc:sldMk cId="2500141919" sldId="1983"/>
            <ac:spMk id="2" creationId="{C6BD0284-4141-6E45-3927-7C977A747838}"/>
          </ac:spMkLst>
        </pc:spChg>
        <pc:spChg chg="mod">
          <ac:chgData name="Ângelo Chiode" userId="86e39c26d6630dde" providerId="LiveId" clId="{D4C2FFF8-68A0-46B5-85D8-72223AB0C9C3}" dt="2024-08-19T02:29:10.756" v="3025" actId="6549"/>
          <ac:spMkLst>
            <pc:docMk/>
            <pc:sldMk cId="2500141919" sldId="1983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38.476" v="3238"/>
          <ac:spMkLst>
            <pc:docMk/>
            <pc:sldMk cId="2500141919" sldId="1983"/>
            <ac:spMk id="4" creationId="{FCEE2154-4162-1C5B-8340-8758C821481E}"/>
          </ac:spMkLst>
        </pc:spChg>
      </pc:sldChg>
      <pc:sldChg chg="addSp modSp add mod">
        <pc:chgData name="Ângelo Chiode" userId="86e39c26d6630dde" providerId="LiveId" clId="{D4C2FFF8-68A0-46B5-85D8-72223AB0C9C3}" dt="2024-08-19T02:32:38.938" v="3239"/>
        <pc:sldMkLst>
          <pc:docMk/>
          <pc:sldMk cId="2567999566" sldId="1984"/>
        </pc:sldMkLst>
        <pc:spChg chg="mod">
          <ac:chgData name="Ângelo Chiode" userId="86e39c26d6630dde" providerId="LiveId" clId="{D4C2FFF8-68A0-46B5-85D8-72223AB0C9C3}" dt="2024-08-19T02:29:05.821" v="3022" actId="6549"/>
          <ac:spMkLst>
            <pc:docMk/>
            <pc:sldMk cId="2567999566" sldId="1984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38.938" v="3239"/>
          <ac:spMkLst>
            <pc:docMk/>
            <pc:sldMk cId="2567999566" sldId="1984"/>
            <ac:spMk id="4" creationId="{94E996C1-1448-A11A-7FD6-45C9D72DC1AB}"/>
          </ac:spMkLst>
        </pc:spChg>
      </pc:sldChg>
      <pc:sldChg chg="addSp modSp add mod">
        <pc:chgData name="Ângelo Chiode" userId="86e39c26d6630dde" providerId="LiveId" clId="{D4C2FFF8-68A0-46B5-85D8-72223AB0C9C3}" dt="2024-08-19T02:32:40.495" v="3240"/>
        <pc:sldMkLst>
          <pc:docMk/>
          <pc:sldMk cId="2359181451" sldId="1985"/>
        </pc:sldMkLst>
        <pc:spChg chg="mod">
          <ac:chgData name="Ângelo Chiode" userId="86e39c26d6630dde" providerId="LiveId" clId="{D4C2FFF8-68A0-46B5-85D8-72223AB0C9C3}" dt="2024-08-19T02:29:02.967" v="3021" actId="6549"/>
          <ac:spMkLst>
            <pc:docMk/>
            <pc:sldMk cId="2359181451" sldId="1985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40.495" v="3240"/>
          <ac:spMkLst>
            <pc:docMk/>
            <pc:sldMk cId="2359181451" sldId="1985"/>
            <ac:spMk id="4" creationId="{9BE14F31-6F78-B22E-727F-544F8BEFECEC}"/>
          </ac:spMkLst>
        </pc:spChg>
      </pc:sldChg>
      <pc:sldChg chg="addSp modSp add mod">
        <pc:chgData name="Ângelo Chiode" userId="86e39c26d6630dde" providerId="LiveId" clId="{D4C2FFF8-68A0-46B5-85D8-72223AB0C9C3}" dt="2024-08-19T02:32:41.006" v="3241"/>
        <pc:sldMkLst>
          <pc:docMk/>
          <pc:sldMk cId="901956886" sldId="1986"/>
        </pc:sldMkLst>
        <pc:spChg chg="mod">
          <ac:chgData name="Ângelo Chiode" userId="86e39c26d6630dde" providerId="LiveId" clId="{D4C2FFF8-68A0-46B5-85D8-72223AB0C9C3}" dt="2024-08-19T02:29:00.657" v="3020" actId="6549"/>
          <ac:spMkLst>
            <pc:docMk/>
            <pc:sldMk cId="901956886" sldId="1986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41.006" v="3241"/>
          <ac:spMkLst>
            <pc:docMk/>
            <pc:sldMk cId="901956886" sldId="1986"/>
            <ac:spMk id="4" creationId="{5E53F174-DCB5-5C1C-1991-80FF85F027D3}"/>
          </ac:spMkLst>
        </pc:spChg>
      </pc:sldChg>
      <pc:sldChg chg="addSp modSp add mod">
        <pc:chgData name="Ângelo Chiode" userId="86e39c26d6630dde" providerId="LiveId" clId="{D4C2FFF8-68A0-46B5-85D8-72223AB0C9C3}" dt="2024-08-19T02:32:41.826" v="3242"/>
        <pc:sldMkLst>
          <pc:docMk/>
          <pc:sldMk cId="3760002963" sldId="1987"/>
        </pc:sldMkLst>
        <pc:spChg chg="mod">
          <ac:chgData name="Ângelo Chiode" userId="86e39c26d6630dde" providerId="LiveId" clId="{D4C2FFF8-68A0-46B5-85D8-72223AB0C9C3}" dt="2024-08-19T02:28:57.697" v="3019" actId="6549"/>
          <ac:spMkLst>
            <pc:docMk/>
            <pc:sldMk cId="3760002963" sldId="1987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41.826" v="3242"/>
          <ac:spMkLst>
            <pc:docMk/>
            <pc:sldMk cId="3760002963" sldId="1987"/>
            <ac:spMk id="4" creationId="{94E2BD21-716B-1DD0-11A0-3E3D71137C95}"/>
          </ac:spMkLst>
        </pc:spChg>
      </pc:sldChg>
      <pc:sldChg chg="addSp modSp add mod">
        <pc:chgData name="Ângelo Chiode" userId="86e39c26d6630dde" providerId="LiveId" clId="{D4C2FFF8-68A0-46B5-85D8-72223AB0C9C3}" dt="2024-08-19T02:35:37.672" v="3444" actId="14100"/>
        <pc:sldMkLst>
          <pc:docMk/>
          <pc:sldMk cId="3286180883" sldId="1988"/>
        </pc:sldMkLst>
        <pc:spChg chg="mod">
          <ac:chgData name="Ângelo Chiode" userId="86e39c26d6630dde" providerId="LiveId" clId="{D4C2FFF8-68A0-46B5-85D8-72223AB0C9C3}" dt="2024-08-19T02:28:54.997" v="3018" actId="6549"/>
          <ac:spMkLst>
            <pc:docMk/>
            <pc:sldMk cId="3286180883" sldId="1988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42.416" v="3243"/>
          <ac:spMkLst>
            <pc:docMk/>
            <pc:sldMk cId="3286180883" sldId="1988"/>
            <ac:spMk id="4" creationId="{33ABE7FD-DBD2-5742-B71C-5E52F1405947}"/>
          </ac:spMkLst>
        </pc:spChg>
        <pc:spChg chg="add mod">
          <ac:chgData name="Ângelo Chiode" userId="86e39c26d6630dde" providerId="LiveId" clId="{D4C2FFF8-68A0-46B5-85D8-72223AB0C9C3}" dt="2024-08-19T02:35:37.672" v="3444" actId="14100"/>
          <ac:spMkLst>
            <pc:docMk/>
            <pc:sldMk cId="3286180883" sldId="1988"/>
            <ac:spMk id="5" creationId="{4507A1BE-B302-2C73-2965-B00DE23A685E}"/>
          </ac:spMkLst>
        </pc:spChg>
      </pc:sldChg>
      <pc:sldChg chg="addSp modSp add mod">
        <pc:chgData name="Ângelo Chiode" userId="86e39c26d6630dde" providerId="LiveId" clId="{D4C2FFF8-68A0-46B5-85D8-72223AB0C9C3}" dt="2024-08-19T02:34:52.825" v="3394" actId="14100"/>
        <pc:sldMkLst>
          <pc:docMk/>
          <pc:sldMk cId="4236077504" sldId="1989"/>
        </pc:sldMkLst>
        <pc:spChg chg="mod">
          <ac:chgData name="Ângelo Chiode" userId="86e39c26d6630dde" providerId="LiveId" clId="{D4C2FFF8-68A0-46B5-85D8-72223AB0C9C3}" dt="2024-08-19T02:34:33.625" v="3380" actId="207"/>
          <ac:spMkLst>
            <pc:docMk/>
            <pc:sldMk cId="4236077504" sldId="1989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44.635" v="3244"/>
          <ac:spMkLst>
            <pc:docMk/>
            <pc:sldMk cId="4236077504" sldId="1989"/>
            <ac:spMk id="4" creationId="{F1A4321B-C0F4-2C07-E35B-A3ED6112A682}"/>
          </ac:spMkLst>
        </pc:spChg>
        <pc:spChg chg="add mod">
          <ac:chgData name="Ângelo Chiode" userId="86e39c26d6630dde" providerId="LiveId" clId="{D4C2FFF8-68A0-46B5-85D8-72223AB0C9C3}" dt="2024-08-19T02:34:52.825" v="3394" actId="14100"/>
          <ac:spMkLst>
            <pc:docMk/>
            <pc:sldMk cId="4236077504" sldId="1989"/>
            <ac:spMk id="5" creationId="{5D87A90B-453E-6733-6B0B-10C336588C27}"/>
          </ac:spMkLst>
        </pc:spChg>
      </pc:sldChg>
      <pc:sldChg chg="addSp delSp modSp add mod">
        <pc:chgData name="Ângelo Chiode" userId="86e39c26d6630dde" providerId="LiveId" clId="{D4C2FFF8-68A0-46B5-85D8-72223AB0C9C3}" dt="2024-08-19T02:35:02.475" v="3400" actId="20577"/>
        <pc:sldMkLst>
          <pc:docMk/>
          <pc:sldMk cId="2526649444" sldId="1990"/>
        </pc:sldMkLst>
        <pc:spChg chg="mod">
          <ac:chgData name="Ângelo Chiode" userId="86e39c26d6630dde" providerId="LiveId" clId="{D4C2FFF8-68A0-46B5-85D8-72223AB0C9C3}" dt="2024-08-19T02:34:34.565" v="3381" actId="207"/>
          <ac:spMkLst>
            <pc:docMk/>
            <pc:sldMk cId="2526649444" sldId="1990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45.476" v="3245"/>
          <ac:spMkLst>
            <pc:docMk/>
            <pc:sldMk cId="2526649444" sldId="1990"/>
            <ac:spMk id="4" creationId="{EA9AD980-1EB2-5B34-A49A-9B8DE7C53900}"/>
          </ac:spMkLst>
        </pc:spChg>
        <pc:spChg chg="add del mod">
          <ac:chgData name="Ângelo Chiode" userId="86e39c26d6630dde" providerId="LiveId" clId="{D4C2FFF8-68A0-46B5-85D8-72223AB0C9C3}" dt="2024-08-19T02:34:58.893" v="3395" actId="478"/>
          <ac:spMkLst>
            <pc:docMk/>
            <pc:sldMk cId="2526649444" sldId="1990"/>
            <ac:spMk id="5" creationId="{674B6F89-897B-C2C6-175B-F85E9366834D}"/>
          </ac:spMkLst>
        </pc:spChg>
        <pc:spChg chg="add mod">
          <ac:chgData name="Ângelo Chiode" userId="86e39c26d6630dde" providerId="LiveId" clId="{D4C2FFF8-68A0-46B5-85D8-72223AB0C9C3}" dt="2024-08-19T02:35:02.475" v="3400" actId="20577"/>
          <ac:spMkLst>
            <pc:docMk/>
            <pc:sldMk cId="2526649444" sldId="1990"/>
            <ac:spMk id="6" creationId="{611BEDFB-6DCE-E43C-9950-745F01E4FF50}"/>
          </ac:spMkLst>
        </pc:spChg>
      </pc:sldChg>
      <pc:sldChg chg="addSp modSp add mod">
        <pc:chgData name="Ângelo Chiode" userId="86e39c26d6630dde" providerId="LiveId" clId="{D4C2FFF8-68A0-46B5-85D8-72223AB0C9C3}" dt="2024-08-19T02:32:53.856" v="3277" actId="6549"/>
        <pc:sldMkLst>
          <pc:docMk/>
          <pc:sldMk cId="2885167553" sldId="1991"/>
        </pc:sldMkLst>
        <pc:spChg chg="mod">
          <ac:chgData name="Ângelo Chiode" userId="86e39c26d6630dde" providerId="LiveId" clId="{D4C2FFF8-68A0-46B5-85D8-72223AB0C9C3}" dt="2024-08-19T02:32:53.856" v="3277" actId="6549"/>
          <ac:spMkLst>
            <pc:docMk/>
            <pc:sldMk cId="2885167553" sldId="1991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47.134" v="3246"/>
          <ac:spMkLst>
            <pc:docMk/>
            <pc:sldMk cId="2885167553" sldId="1991"/>
            <ac:spMk id="4" creationId="{F2F0D08A-65E1-2584-EEC6-8B2DBED85694}"/>
          </ac:spMkLst>
        </pc:spChg>
      </pc:sldChg>
      <pc:sldChg chg="addSp modSp add mod">
        <pc:chgData name="Ângelo Chiode" userId="86e39c26d6630dde" providerId="LiveId" clId="{D4C2FFF8-68A0-46B5-85D8-72223AB0C9C3}" dt="2024-08-19T02:32:37.058" v="3235"/>
        <pc:sldMkLst>
          <pc:docMk/>
          <pc:sldMk cId="944088937" sldId="1992"/>
        </pc:sldMkLst>
        <pc:spChg chg="mod">
          <ac:chgData name="Ângelo Chiode" userId="86e39c26d6630dde" providerId="LiveId" clId="{D4C2FFF8-68A0-46B5-85D8-72223AB0C9C3}" dt="2024-08-19T02:29:18.206" v="3028" actId="6549"/>
          <ac:spMkLst>
            <pc:docMk/>
            <pc:sldMk cId="944088937" sldId="1992"/>
            <ac:spMk id="3" creationId="{AFC45DF7-676C-90BB-B140-E731C6995BF2}"/>
          </ac:spMkLst>
        </pc:spChg>
        <pc:spChg chg="add mod">
          <ac:chgData name="Ângelo Chiode" userId="86e39c26d6630dde" providerId="LiveId" clId="{D4C2FFF8-68A0-46B5-85D8-72223AB0C9C3}" dt="2024-08-19T02:32:37.058" v="3235"/>
          <ac:spMkLst>
            <pc:docMk/>
            <pc:sldMk cId="944088937" sldId="1992"/>
            <ac:spMk id="4" creationId="{5869436D-B7CD-BACD-66C7-9CFAE57DF728}"/>
          </ac:spMkLst>
        </pc:spChg>
      </pc:sldChg>
      <pc:sldChg chg="addSp delSp modSp add mod">
        <pc:chgData name="Ângelo Chiode" userId="86e39c26d6630dde" providerId="LiveId" clId="{D4C2FFF8-68A0-46B5-85D8-72223AB0C9C3}" dt="2024-08-20T04:30:45.106" v="16352" actId="1035"/>
        <pc:sldMkLst>
          <pc:docMk/>
          <pc:sldMk cId="1470127858" sldId="1993"/>
        </pc:sldMkLst>
        <pc:spChg chg="mod">
          <ac:chgData name="Ângelo Chiode" userId="86e39c26d6630dde" providerId="LiveId" clId="{D4C2FFF8-68A0-46B5-85D8-72223AB0C9C3}" dt="2024-08-20T04:29:41.436" v="16286" actId="255"/>
          <ac:spMkLst>
            <pc:docMk/>
            <pc:sldMk cId="1470127858" sldId="1993"/>
            <ac:spMk id="3" creationId="{B2D8E24C-3F65-1FCB-7FFB-BBA3C7798C84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4" creationId="{398B3AD8-0664-A651-C4D3-ACA416D1704E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5" creationId="{083D34B8-43B0-733A-F3B1-81CAEC355C26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6" creationId="{E3D6CF62-1244-0004-6391-112CA0D30B6F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7" creationId="{3077718A-9946-EADF-A535-A6DF3A6C9998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8" creationId="{0771B357-00AF-75EF-73BD-1DB6B506FF9D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9" creationId="{958ADEE3-DB8A-2F8B-1B3E-ED8F1348EC6A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11" creationId="{30368BE0-334F-B998-5F01-C69B796BECE3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15" creationId="{3C7104CC-F5BC-8333-0684-68327B628272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16" creationId="{BA053FA3-6922-51DA-F27D-6778068EBE7F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17" creationId="{05428FE8-E89B-D767-611A-CEB94B4DE1F9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18" creationId="{8DF8D512-91DD-762B-AB7A-2DA9848F769A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19" creationId="{809D730B-8B03-6B92-9EE2-256CBA7730B3}"/>
          </ac:spMkLst>
        </pc:spChg>
        <pc:spChg chg="mod topLvl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20" creationId="{02B43FBF-B0C5-D2AC-6484-23AA2963B94A}"/>
          </ac:spMkLst>
        </pc:spChg>
        <pc:spChg chg="add mod">
          <ac:chgData name="Ângelo Chiode" userId="86e39c26d6630dde" providerId="LiveId" clId="{D4C2FFF8-68A0-46B5-85D8-72223AB0C9C3}" dt="2024-08-20T04:30:21.140" v="16342" actId="164"/>
          <ac:spMkLst>
            <pc:docMk/>
            <pc:sldMk cId="1470127858" sldId="1993"/>
            <ac:spMk id="21" creationId="{BF028DF5-6008-AC7B-4E6C-2AE3F81E62E4}"/>
          </ac:spMkLst>
        </pc:spChg>
        <pc:spChg chg="mod">
          <ac:chgData name="Ângelo Chiode" userId="86e39c26d6630dde" providerId="LiveId" clId="{D4C2FFF8-68A0-46B5-85D8-72223AB0C9C3}" dt="2024-08-19T02:31:46.706" v="3183" actId="14100"/>
          <ac:spMkLst>
            <pc:docMk/>
            <pc:sldMk cId="1470127858" sldId="1993"/>
            <ac:spMk id="30" creationId="{E743B051-4350-702B-3251-BECF35AAFD2A}"/>
          </ac:spMkLst>
        </pc:spChg>
        <pc:spChg chg="mod">
          <ac:chgData name="Ângelo Chiode" userId="86e39c26d6630dde" providerId="LiveId" clId="{D4C2FFF8-68A0-46B5-85D8-72223AB0C9C3}" dt="2024-08-19T02:31:46.706" v="3183" actId="14100"/>
          <ac:spMkLst>
            <pc:docMk/>
            <pc:sldMk cId="1470127858" sldId="1993"/>
            <ac:spMk id="31" creationId="{B0CCCE1A-B1C9-60DC-650E-C58017A874DC}"/>
          </ac:spMkLst>
        </pc:spChg>
        <pc:spChg chg="mod">
          <ac:chgData name="Ângelo Chiode" userId="86e39c26d6630dde" providerId="LiveId" clId="{D4C2FFF8-68A0-46B5-85D8-72223AB0C9C3}" dt="2024-08-19T02:31:46.706" v="3183" actId="14100"/>
          <ac:spMkLst>
            <pc:docMk/>
            <pc:sldMk cId="1470127858" sldId="1993"/>
            <ac:spMk id="32" creationId="{933AF092-A4F3-7312-2DF7-C83C7FE34204}"/>
          </ac:spMkLst>
        </pc:spChg>
        <pc:spChg chg="mod">
          <ac:chgData name="Ângelo Chiode" userId="86e39c26d6630dde" providerId="LiveId" clId="{D4C2FFF8-68A0-46B5-85D8-72223AB0C9C3}" dt="2024-08-20T04:30:45.106" v="16352" actId="1035"/>
          <ac:spMkLst>
            <pc:docMk/>
            <pc:sldMk cId="1470127858" sldId="1993"/>
            <ac:spMk id="34" creationId="{190E7F22-8121-0FA3-2C58-8D8F8F9EFB0B}"/>
          </ac:spMkLst>
        </pc:spChg>
        <pc:spChg chg="add mod">
          <ac:chgData name="Ângelo Chiode" userId="86e39c26d6630dde" providerId="LiveId" clId="{D4C2FFF8-68A0-46B5-85D8-72223AB0C9C3}" dt="2024-08-20T04:30:04.049" v="16302" actId="1076"/>
          <ac:spMkLst>
            <pc:docMk/>
            <pc:sldMk cId="1470127858" sldId="1993"/>
            <ac:spMk id="35" creationId="{B2AE956F-9D67-3782-65B5-0F528AD2E177}"/>
          </ac:spMkLst>
        </pc:spChg>
        <pc:spChg chg="mod">
          <ac:chgData name="Ângelo Chiode" userId="86e39c26d6630dde" providerId="LiveId" clId="{D4C2FFF8-68A0-46B5-85D8-72223AB0C9C3}" dt="2024-08-19T02:36:09.895" v="3446" actId="14100"/>
          <ac:spMkLst>
            <pc:docMk/>
            <pc:sldMk cId="1470127858" sldId="1993"/>
            <ac:spMk id="68" creationId="{C1BB74A3-F6CD-0161-CEEF-DAB31DA94CD9}"/>
          </ac:spMkLst>
        </pc:spChg>
        <pc:grpChg chg="del">
          <ac:chgData name="Ângelo Chiode" userId="86e39c26d6630dde" providerId="LiveId" clId="{D4C2FFF8-68A0-46B5-85D8-72223AB0C9C3}" dt="2024-08-20T04:29:45.821" v="16287" actId="165"/>
          <ac:grpSpMkLst>
            <pc:docMk/>
            <pc:sldMk cId="1470127858" sldId="1993"/>
            <ac:grpSpMk id="12" creationId="{0932CD59-BB3A-13C1-BEF2-9BDF71EBC6A9}"/>
          </ac:grpSpMkLst>
        </pc:grpChg>
        <pc:grpChg chg="add mod">
          <ac:chgData name="Ângelo Chiode" userId="86e39c26d6630dde" providerId="LiveId" clId="{D4C2FFF8-68A0-46B5-85D8-72223AB0C9C3}" dt="2024-08-20T04:30:21.140" v="16342" actId="164"/>
          <ac:grpSpMkLst>
            <pc:docMk/>
            <pc:sldMk cId="1470127858" sldId="1993"/>
            <ac:grpSpMk id="39" creationId="{5A2705EC-FF57-F5CD-A80C-E865A90800EF}"/>
          </ac:grpSpMkLst>
        </pc:grpChg>
        <pc:cxnChg chg="mod topLvl">
          <ac:chgData name="Ângelo Chiode" userId="86e39c26d6630dde" providerId="LiveId" clId="{D4C2FFF8-68A0-46B5-85D8-72223AB0C9C3}" dt="2024-08-20T04:30:21.140" v="16342" actId="164"/>
          <ac:cxnSpMkLst>
            <pc:docMk/>
            <pc:sldMk cId="1470127858" sldId="1993"/>
            <ac:cxnSpMk id="10" creationId="{028B3DB5-BBC6-09F4-91B6-3C797EE111B9}"/>
          </ac:cxnSpMkLst>
        </pc:cxnChg>
        <pc:cxnChg chg="add mod">
          <ac:chgData name="Ângelo Chiode" userId="86e39c26d6630dde" providerId="LiveId" clId="{D4C2FFF8-68A0-46B5-85D8-72223AB0C9C3}" dt="2024-08-20T04:30:13.281" v="16341" actId="14100"/>
          <ac:cxnSpMkLst>
            <pc:docMk/>
            <pc:sldMk cId="1470127858" sldId="1993"/>
            <ac:cxnSpMk id="37" creationId="{BF7D73E2-1099-F7F3-7EF2-65D879B21C3D}"/>
          </ac:cxnSpMkLst>
        </pc:cxnChg>
        <pc:cxnChg chg="mod">
          <ac:chgData name="Ângelo Chiode" userId="86e39c26d6630dde" providerId="LiveId" clId="{D4C2FFF8-68A0-46B5-85D8-72223AB0C9C3}" dt="2024-08-19T02:31:46.706" v="3183" actId="14100"/>
          <ac:cxnSpMkLst>
            <pc:docMk/>
            <pc:sldMk cId="1470127858" sldId="1993"/>
            <ac:cxnSpMk id="49" creationId="{642E4390-0948-F1D4-BC07-8AAFDB335DCE}"/>
          </ac:cxnSpMkLst>
        </pc:cxnChg>
        <pc:cxnChg chg="mod">
          <ac:chgData name="Ângelo Chiode" userId="86e39c26d6630dde" providerId="LiveId" clId="{D4C2FFF8-68A0-46B5-85D8-72223AB0C9C3}" dt="2024-08-19T02:31:46.706" v="3183" actId="14100"/>
          <ac:cxnSpMkLst>
            <pc:docMk/>
            <pc:sldMk cId="1470127858" sldId="1993"/>
            <ac:cxnSpMk id="50" creationId="{D6BCBA1E-1659-BBF4-861A-4BDB571B2C8D}"/>
          </ac:cxnSpMkLst>
        </pc:cxnChg>
        <pc:cxnChg chg="mod">
          <ac:chgData name="Ângelo Chiode" userId="86e39c26d6630dde" providerId="LiveId" clId="{D4C2FFF8-68A0-46B5-85D8-72223AB0C9C3}" dt="2024-08-19T02:31:46.706" v="3183" actId="14100"/>
          <ac:cxnSpMkLst>
            <pc:docMk/>
            <pc:sldMk cId="1470127858" sldId="1993"/>
            <ac:cxnSpMk id="51" creationId="{80773DE6-64CA-309D-CF1C-C993AD57FA00}"/>
          </ac:cxnSpMkLst>
        </pc:cxnChg>
      </pc:sldChg>
      <pc:sldChg chg="addSp delSp modSp add mod delAnim modAnim">
        <pc:chgData name="Ângelo Chiode" userId="86e39c26d6630dde" providerId="LiveId" clId="{D4C2FFF8-68A0-46B5-85D8-72223AB0C9C3}" dt="2024-08-20T21:56:41.185" v="20975"/>
        <pc:sldMkLst>
          <pc:docMk/>
          <pc:sldMk cId="3984961620" sldId="1994"/>
        </pc:sldMkLst>
        <pc:spChg chg="add mod">
          <ac:chgData name="Ângelo Chiode" userId="86e39c26d6630dde" providerId="LiveId" clId="{D4C2FFF8-68A0-46B5-85D8-72223AB0C9C3}" dt="2024-08-19T02:50:26.797" v="4013" actId="1076"/>
          <ac:spMkLst>
            <pc:docMk/>
            <pc:sldMk cId="3984961620" sldId="1994"/>
            <ac:spMk id="3" creationId="{24DC6C08-F52D-C294-24CD-3F762BBA35D3}"/>
          </ac:spMkLst>
        </pc:spChg>
        <pc:spChg chg="add mod">
          <ac:chgData name="Ângelo Chiode" userId="86e39c26d6630dde" providerId="LiveId" clId="{D4C2FFF8-68A0-46B5-85D8-72223AB0C9C3}" dt="2024-08-19T02:53:05.491" v="4379" actId="1036"/>
          <ac:spMkLst>
            <pc:docMk/>
            <pc:sldMk cId="3984961620" sldId="1994"/>
            <ac:spMk id="4" creationId="{2D9F09BE-0CB0-7231-8545-670540C6E749}"/>
          </ac:spMkLst>
        </pc:spChg>
        <pc:spChg chg="add mod">
          <ac:chgData name="Ângelo Chiode" userId="86e39c26d6630dde" providerId="LiveId" clId="{D4C2FFF8-68A0-46B5-85D8-72223AB0C9C3}" dt="2024-08-19T03:04:46.718" v="4713" actId="14100"/>
          <ac:spMkLst>
            <pc:docMk/>
            <pc:sldMk cId="3984961620" sldId="1994"/>
            <ac:spMk id="5" creationId="{A02EB750-1E6D-1E93-2F77-292D364A1590}"/>
          </ac:spMkLst>
        </pc:spChg>
        <pc:spChg chg="mod">
          <ac:chgData name="Ângelo Chiode" userId="86e39c26d6630dde" providerId="LiveId" clId="{D4C2FFF8-68A0-46B5-85D8-72223AB0C9C3}" dt="2024-08-20T02:37:26.146" v="15977" actId="404"/>
          <ac:spMkLst>
            <pc:docMk/>
            <pc:sldMk cId="3984961620" sldId="1994"/>
            <ac:spMk id="14" creationId="{7DD2687A-EA46-EC93-393D-0C212BAE5095}"/>
          </ac:spMkLst>
        </pc:spChg>
        <pc:spChg chg="mod">
          <ac:chgData name="Ângelo Chiode" userId="86e39c26d6630dde" providerId="LiveId" clId="{D4C2FFF8-68A0-46B5-85D8-72223AB0C9C3}" dt="2024-08-19T02:38:55.974" v="3508" actId="113"/>
          <ac:spMkLst>
            <pc:docMk/>
            <pc:sldMk cId="3984961620" sldId="1994"/>
            <ac:spMk id="15" creationId="{881204DA-ACE8-C8C4-9794-1E65CC346636}"/>
          </ac:spMkLst>
        </pc:spChg>
        <pc:spChg chg="ord">
          <ac:chgData name="Ângelo Chiode" userId="86e39c26d6630dde" providerId="LiveId" clId="{D4C2FFF8-68A0-46B5-85D8-72223AB0C9C3}" dt="2024-08-19T02:40:37.063" v="3530" actId="167"/>
          <ac:spMkLst>
            <pc:docMk/>
            <pc:sldMk cId="3984961620" sldId="1994"/>
            <ac:spMk id="25" creationId="{09528BCA-31E8-1602-A36D-8E06E5A14F5A}"/>
          </ac:spMkLst>
        </pc:spChg>
        <pc:spChg chg="del">
          <ac:chgData name="Ângelo Chiode" userId="86e39c26d6630dde" providerId="LiveId" clId="{D4C2FFF8-68A0-46B5-85D8-72223AB0C9C3}" dt="2024-08-19T02:42:03.483" v="3531" actId="478"/>
          <ac:spMkLst>
            <pc:docMk/>
            <pc:sldMk cId="3984961620" sldId="1994"/>
            <ac:spMk id="32" creationId="{2249133E-9798-9101-D61B-84CD3084E500}"/>
          </ac:spMkLst>
        </pc:spChg>
        <pc:spChg chg="del">
          <ac:chgData name="Ângelo Chiode" userId="86e39c26d6630dde" providerId="LiveId" clId="{D4C2FFF8-68A0-46B5-85D8-72223AB0C9C3}" dt="2024-08-19T02:42:04.318" v="3532" actId="478"/>
          <ac:spMkLst>
            <pc:docMk/>
            <pc:sldMk cId="3984961620" sldId="1994"/>
            <ac:spMk id="33" creationId="{50B33554-8C9E-0611-D124-37A21F530F19}"/>
          </ac:spMkLst>
        </pc:spChg>
        <pc:spChg chg="del">
          <ac:chgData name="Ângelo Chiode" userId="86e39c26d6630dde" providerId="LiveId" clId="{D4C2FFF8-68A0-46B5-85D8-72223AB0C9C3}" dt="2024-08-19T02:42:25.823" v="3543" actId="478"/>
          <ac:spMkLst>
            <pc:docMk/>
            <pc:sldMk cId="3984961620" sldId="1994"/>
            <ac:spMk id="41" creationId="{645C494F-FD55-8236-8DAA-9C9AA6694FA5}"/>
          </ac:spMkLst>
        </pc:spChg>
        <pc:picChg chg="add del mod">
          <ac:chgData name="Ângelo Chiode" userId="86e39c26d6630dde" providerId="LiveId" clId="{D4C2FFF8-68A0-46B5-85D8-72223AB0C9C3}" dt="2024-08-19T02:39:59.294" v="3515" actId="478"/>
          <ac:picMkLst>
            <pc:docMk/>
            <pc:sldMk cId="3984961620" sldId="1994"/>
            <ac:picMk id="2" creationId="{8107BB71-6517-DBD5-E627-C2EC72EE1BC0}"/>
          </ac:picMkLst>
        </pc:picChg>
        <pc:picChg chg="del mod">
          <ac:chgData name="Ângelo Chiode" userId="86e39c26d6630dde" providerId="LiveId" clId="{D4C2FFF8-68A0-46B5-85D8-72223AB0C9C3}" dt="2024-08-19T02:40:35.255" v="3529" actId="478"/>
          <ac:picMkLst>
            <pc:docMk/>
            <pc:sldMk cId="3984961620" sldId="1994"/>
            <ac:picMk id="27" creationId="{B357079F-9AC1-778C-5FDC-C5C6E6BC4D0C}"/>
          </ac:picMkLst>
        </pc:picChg>
        <pc:picChg chg="add mod">
          <ac:chgData name="Ângelo Chiode" userId="86e39c26d6630dde" providerId="LiveId" clId="{D4C2FFF8-68A0-46B5-85D8-72223AB0C9C3}" dt="2024-08-19T02:40:34.386" v="3528" actId="167"/>
          <ac:picMkLst>
            <pc:docMk/>
            <pc:sldMk cId="3984961620" sldId="1994"/>
            <ac:picMk id="2050" creationId="{97E669DF-B97C-4054-02FB-46932A306861}"/>
          </ac:picMkLst>
        </pc:picChg>
        <pc:cxnChg chg="del">
          <ac:chgData name="Ângelo Chiode" userId="86e39c26d6630dde" providerId="LiveId" clId="{D4C2FFF8-68A0-46B5-85D8-72223AB0C9C3}" dt="2024-08-19T02:42:25.823" v="3543" actId="478"/>
          <ac:cxnSpMkLst>
            <pc:docMk/>
            <pc:sldMk cId="3984961620" sldId="1994"/>
            <ac:cxnSpMk id="37" creationId="{0FD4E89C-7263-A685-5CF7-F122C1B7A7BA}"/>
          </ac:cxnSpMkLst>
        </pc:cxnChg>
      </pc:sldChg>
      <pc:sldChg chg="add del ord">
        <pc:chgData name="Ângelo Chiode" userId="86e39c26d6630dde" providerId="LiveId" clId="{D4C2FFF8-68A0-46B5-85D8-72223AB0C9C3}" dt="2024-08-19T02:54:36.435" v="4423" actId="47"/>
        <pc:sldMkLst>
          <pc:docMk/>
          <pc:sldMk cId="1502451020" sldId="1995"/>
        </pc:sldMkLst>
      </pc:sldChg>
      <pc:sldChg chg="addSp delSp modSp add mod ord modAnim">
        <pc:chgData name="Ângelo Chiode" userId="86e39c26d6630dde" providerId="LiveId" clId="{D4C2FFF8-68A0-46B5-85D8-72223AB0C9C3}" dt="2024-08-20T21:56:45.080" v="20976"/>
        <pc:sldMkLst>
          <pc:docMk/>
          <pc:sldMk cId="2291718974" sldId="1995"/>
        </pc:sldMkLst>
        <pc:spChg chg="add mod">
          <ac:chgData name="Ângelo Chiode" userId="86e39c26d6630dde" providerId="LiveId" clId="{D4C2FFF8-68A0-46B5-85D8-72223AB0C9C3}" dt="2024-08-19T03:04:49.628" v="4715"/>
          <ac:spMkLst>
            <pc:docMk/>
            <pc:sldMk cId="2291718974" sldId="1995"/>
            <ac:spMk id="2" creationId="{13880D1B-D369-FACB-4940-859A5BEE21C0}"/>
          </ac:spMkLst>
        </pc:spChg>
        <pc:spChg chg="del">
          <ac:chgData name="Ângelo Chiode" userId="86e39c26d6630dde" providerId="LiveId" clId="{D4C2FFF8-68A0-46B5-85D8-72223AB0C9C3}" dt="2024-08-19T02:56:56.830" v="4473" actId="478"/>
          <ac:spMkLst>
            <pc:docMk/>
            <pc:sldMk cId="2291718974" sldId="1995"/>
            <ac:spMk id="4" creationId="{2D9F09BE-0CB0-7231-8545-670540C6E749}"/>
          </ac:spMkLst>
        </pc:spChg>
        <pc:spChg chg="del">
          <ac:chgData name="Ângelo Chiode" userId="86e39c26d6630dde" providerId="LiveId" clId="{D4C2FFF8-68A0-46B5-85D8-72223AB0C9C3}" dt="2024-08-19T03:04:48.918" v="4714" actId="478"/>
          <ac:spMkLst>
            <pc:docMk/>
            <pc:sldMk cId="2291718974" sldId="1995"/>
            <ac:spMk id="5" creationId="{A02EB750-1E6D-1E93-2F77-292D364A1590}"/>
          </ac:spMkLst>
        </pc:spChg>
        <pc:spChg chg="mod">
          <ac:chgData name="Ângelo Chiode" userId="86e39c26d6630dde" providerId="LiveId" clId="{D4C2FFF8-68A0-46B5-85D8-72223AB0C9C3}" dt="2024-08-20T02:37:36.272" v="15978" actId="404"/>
          <ac:spMkLst>
            <pc:docMk/>
            <pc:sldMk cId="2291718974" sldId="1995"/>
            <ac:spMk id="14" creationId="{7DD2687A-EA46-EC93-393D-0C212BAE5095}"/>
          </ac:spMkLst>
        </pc:spChg>
        <pc:spChg chg="mod">
          <ac:chgData name="Ângelo Chiode" userId="86e39c26d6630dde" providerId="LiveId" clId="{D4C2FFF8-68A0-46B5-85D8-72223AB0C9C3}" dt="2024-08-19T02:54:48.266" v="4459" actId="20577"/>
          <ac:spMkLst>
            <pc:docMk/>
            <pc:sldMk cId="2291718974" sldId="1995"/>
            <ac:spMk id="15" creationId="{881204DA-ACE8-C8C4-9794-1E65CC346636}"/>
          </ac:spMkLst>
        </pc:spChg>
        <pc:spChg chg="ord">
          <ac:chgData name="Ângelo Chiode" userId="86e39c26d6630dde" providerId="LiveId" clId="{D4C2FFF8-68A0-46B5-85D8-72223AB0C9C3}" dt="2024-08-19T04:30:46.096" v="10528" actId="167"/>
          <ac:spMkLst>
            <pc:docMk/>
            <pc:sldMk cId="2291718974" sldId="1995"/>
            <ac:spMk id="25" creationId="{09528BCA-31E8-1602-A36D-8E06E5A14F5A}"/>
          </ac:spMkLst>
        </pc:spChg>
        <pc:picChg chg="del mod">
          <ac:chgData name="Ângelo Chiode" userId="86e39c26d6630dde" providerId="LiveId" clId="{D4C2FFF8-68A0-46B5-85D8-72223AB0C9C3}" dt="2024-08-19T02:56:07.920" v="4469" actId="478"/>
          <ac:picMkLst>
            <pc:docMk/>
            <pc:sldMk cId="2291718974" sldId="1995"/>
            <ac:picMk id="2050" creationId="{97E669DF-B97C-4054-02FB-46932A306861}"/>
          </ac:picMkLst>
        </pc:picChg>
        <pc:picChg chg="add mod">
          <ac:chgData name="Ângelo Chiode" userId="86e39c26d6630dde" providerId="LiveId" clId="{D4C2FFF8-68A0-46B5-85D8-72223AB0C9C3}" dt="2024-08-19T02:56:06.880" v="4468" actId="167"/>
          <ac:picMkLst>
            <pc:docMk/>
            <pc:sldMk cId="2291718974" sldId="1995"/>
            <ac:picMk id="3074" creationId="{112616DD-971D-AA0F-EC91-7064DD576982}"/>
          </ac:picMkLst>
        </pc:picChg>
      </pc:sldChg>
      <pc:sldChg chg="addSp delSp modSp add mod ord modAnim">
        <pc:chgData name="Ângelo Chiode" userId="86e39c26d6630dde" providerId="LiveId" clId="{D4C2FFF8-68A0-46B5-85D8-72223AB0C9C3}" dt="2024-08-20T21:56:50.658" v="20977"/>
        <pc:sldMkLst>
          <pc:docMk/>
          <pc:sldMk cId="1425361044" sldId="1996"/>
        </pc:sldMkLst>
        <pc:spChg chg="mod">
          <ac:chgData name="Ângelo Chiode" userId="86e39c26d6630dde" providerId="LiveId" clId="{D4C2FFF8-68A0-46B5-85D8-72223AB0C9C3}" dt="2024-08-19T04:09:03.108" v="9299" actId="14100"/>
          <ac:spMkLst>
            <pc:docMk/>
            <pc:sldMk cId="1425361044" sldId="1996"/>
            <ac:spMk id="2" creationId="{13880D1B-D369-FACB-4940-859A5BEE21C0}"/>
          </ac:spMkLst>
        </pc:spChg>
        <pc:spChg chg="add mod">
          <ac:chgData name="Ângelo Chiode" userId="86e39c26d6630dde" providerId="LiveId" clId="{D4C2FFF8-68A0-46B5-85D8-72223AB0C9C3}" dt="2024-08-20T05:32:54.644" v="20830" actId="20577"/>
          <ac:spMkLst>
            <pc:docMk/>
            <pc:sldMk cId="1425361044" sldId="1996"/>
            <ac:spMk id="6" creationId="{8C4455CA-BFB7-902A-8CD6-462F84CDB9EF}"/>
          </ac:spMkLst>
        </pc:spChg>
        <pc:spChg chg="add mod">
          <ac:chgData name="Ângelo Chiode" userId="86e39c26d6630dde" providerId="LiveId" clId="{D4C2FFF8-68A0-46B5-85D8-72223AB0C9C3}" dt="2024-08-20T05:33:00.049" v="20836" actId="20577"/>
          <ac:spMkLst>
            <pc:docMk/>
            <pc:sldMk cId="1425361044" sldId="1996"/>
            <ac:spMk id="7" creationId="{54FF6C77-04FC-7FBF-FC4E-1578E857E3C4}"/>
          </ac:spMkLst>
        </pc:spChg>
        <pc:spChg chg="add mod">
          <ac:chgData name="Ângelo Chiode" userId="86e39c26d6630dde" providerId="LiveId" clId="{D4C2FFF8-68A0-46B5-85D8-72223AB0C9C3}" dt="2024-08-20T05:32:58.321" v="20834" actId="20577"/>
          <ac:spMkLst>
            <pc:docMk/>
            <pc:sldMk cId="1425361044" sldId="1996"/>
            <ac:spMk id="8" creationId="{48B90A1A-EB8D-915E-9B37-ECADB719DBEE}"/>
          </ac:spMkLst>
        </pc:spChg>
        <pc:spChg chg="add mod">
          <ac:chgData name="Ângelo Chiode" userId="86e39c26d6630dde" providerId="LiveId" clId="{D4C2FFF8-68A0-46B5-85D8-72223AB0C9C3}" dt="2024-08-20T05:32:56.514" v="20832" actId="20577"/>
          <ac:spMkLst>
            <pc:docMk/>
            <pc:sldMk cId="1425361044" sldId="1996"/>
            <ac:spMk id="9" creationId="{8AF25AD6-E969-A81F-A758-5CDA341D62EC}"/>
          </ac:spMkLst>
        </pc:spChg>
        <pc:spChg chg="add del mod">
          <ac:chgData name="Ângelo Chiode" userId="86e39c26d6630dde" providerId="LiveId" clId="{D4C2FFF8-68A0-46B5-85D8-72223AB0C9C3}" dt="2024-08-19T03:17:29.715" v="5053" actId="478"/>
          <ac:spMkLst>
            <pc:docMk/>
            <pc:sldMk cId="1425361044" sldId="1996"/>
            <ac:spMk id="10" creationId="{8238E853-3FAD-EA0B-5DFB-E1A2249592B6}"/>
          </ac:spMkLst>
        </pc:spChg>
        <pc:spChg chg="add mod">
          <ac:chgData name="Ângelo Chiode" userId="86e39c26d6630dde" providerId="LiveId" clId="{D4C2FFF8-68A0-46B5-85D8-72223AB0C9C3}" dt="2024-08-20T02:37:45.133" v="15979" actId="404"/>
          <ac:spMkLst>
            <pc:docMk/>
            <pc:sldMk cId="1425361044" sldId="1996"/>
            <ac:spMk id="11" creationId="{209D5C6D-376B-C320-A6EF-18CDC91019C8}"/>
          </ac:spMkLst>
        </pc:spChg>
        <pc:spChg chg="add mod">
          <ac:chgData name="Ângelo Chiode" userId="86e39c26d6630dde" providerId="LiveId" clId="{D4C2FFF8-68A0-46B5-85D8-72223AB0C9C3}" dt="2024-08-20T02:37:45.133" v="15979" actId="404"/>
          <ac:spMkLst>
            <pc:docMk/>
            <pc:sldMk cId="1425361044" sldId="1996"/>
            <ac:spMk id="12" creationId="{EE86ECEF-08D1-A90C-9E15-99D779ADEDE2}"/>
          </ac:spMkLst>
        </pc:spChg>
        <pc:spChg chg="add mod">
          <ac:chgData name="Ângelo Chiode" userId="86e39c26d6630dde" providerId="LiveId" clId="{D4C2FFF8-68A0-46B5-85D8-72223AB0C9C3}" dt="2024-08-20T02:37:45.133" v="15979" actId="404"/>
          <ac:spMkLst>
            <pc:docMk/>
            <pc:sldMk cId="1425361044" sldId="1996"/>
            <ac:spMk id="13" creationId="{E48BC39D-DFB3-E1ED-18A7-AF579C2EEC88}"/>
          </ac:spMkLst>
        </pc:spChg>
        <pc:spChg chg="mod">
          <ac:chgData name="Ângelo Chiode" userId="86e39c26d6630dde" providerId="LiveId" clId="{D4C2FFF8-68A0-46B5-85D8-72223AB0C9C3}" dt="2024-08-20T02:37:45.133" v="15979" actId="404"/>
          <ac:spMkLst>
            <pc:docMk/>
            <pc:sldMk cId="1425361044" sldId="1996"/>
            <ac:spMk id="14" creationId="{7DD2687A-EA46-EC93-393D-0C212BAE5095}"/>
          </ac:spMkLst>
        </pc:spChg>
        <pc:spChg chg="mod">
          <ac:chgData name="Ângelo Chiode" userId="86e39c26d6630dde" providerId="LiveId" clId="{D4C2FFF8-68A0-46B5-85D8-72223AB0C9C3}" dt="2024-08-19T03:05:41.538" v="4734" actId="20577"/>
          <ac:spMkLst>
            <pc:docMk/>
            <pc:sldMk cId="1425361044" sldId="1996"/>
            <ac:spMk id="15" creationId="{881204DA-ACE8-C8C4-9794-1E65CC346636}"/>
          </ac:spMkLst>
        </pc:spChg>
        <pc:spChg chg="add">
          <ac:chgData name="Ângelo Chiode" userId="86e39c26d6630dde" providerId="LiveId" clId="{D4C2FFF8-68A0-46B5-85D8-72223AB0C9C3}" dt="2024-08-19T03:23:03.348" v="5471"/>
          <ac:spMkLst>
            <pc:docMk/>
            <pc:sldMk cId="1425361044" sldId="1996"/>
            <ac:spMk id="16" creationId="{A4889911-E920-3776-4E63-402A40FE9318}"/>
          </ac:spMkLst>
        </pc:spChg>
        <pc:spChg chg="add del mod">
          <ac:chgData name="Ângelo Chiode" userId="86e39c26d6630dde" providerId="LiveId" clId="{D4C2FFF8-68A0-46B5-85D8-72223AB0C9C3}" dt="2024-08-19T03:37:07.994" v="6596" actId="478"/>
          <ac:spMkLst>
            <pc:docMk/>
            <pc:sldMk cId="1425361044" sldId="1996"/>
            <ac:spMk id="17" creationId="{17289ED9-9DC5-944B-AAC7-5704830B6C98}"/>
          </ac:spMkLst>
        </pc:spChg>
        <pc:spChg chg="add mod">
          <ac:chgData name="Ângelo Chiode" userId="86e39c26d6630dde" providerId="LiveId" clId="{D4C2FFF8-68A0-46B5-85D8-72223AB0C9C3}" dt="2024-08-19T03:35:08.703" v="6396" actId="1036"/>
          <ac:spMkLst>
            <pc:docMk/>
            <pc:sldMk cId="1425361044" sldId="1996"/>
            <ac:spMk id="18" creationId="{0A4F2ACC-4414-966B-CEF2-FB2ABD062931}"/>
          </ac:spMkLst>
        </pc:spChg>
        <pc:spChg chg="add del mod">
          <ac:chgData name="Ângelo Chiode" userId="86e39c26d6630dde" providerId="LiveId" clId="{D4C2FFF8-68A0-46B5-85D8-72223AB0C9C3}" dt="2024-08-19T03:37:08.750" v="6597" actId="478"/>
          <ac:spMkLst>
            <pc:docMk/>
            <pc:sldMk cId="1425361044" sldId="1996"/>
            <ac:spMk id="19" creationId="{15D7A2B9-8438-B956-D38F-0B0BDAF28881}"/>
          </ac:spMkLst>
        </pc:spChg>
        <pc:spChg chg="add mod">
          <ac:chgData name="Ângelo Chiode" userId="86e39c26d6630dde" providerId="LiveId" clId="{D4C2FFF8-68A0-46B5-85D8-72223AB0C9C3}" dt="2024-08-19T03:29:41.284" v="6006" actId="14100"/>
          <ac:spMkLst>
            <pc:docMk/>
            <pc:sldMk cId="1425361044" sldId="1996"/>
            <ac:spMk id="20" creationId="{28C2E311-5C2D-A9F8-C99E-44CDB1538B39}"/>
          </ac:spMkLst>
        </pc:spChg>
        <pc:spChg chg="add del mod">
          <ac:chgData name="Ângelo Chiode" userId="86e39c26d6630dde" providerId="LiveId" clId="{D4C2FFF8-68A0-46B5-85D8-72223AB0C9C3}" dt="2024-08-19T03:42:35.849" v="7177" actId="478"/>
          <ac:spMkLst>
            <pc:docMk/>
            <pc:sldMk cId="1425361044" sldId="1996"/>
            <ac:spMk id="21" creationId="{0E2AC1E9-ADD0-FD78-4162-45D43E0E32DB}"/>
          </ac:spMkLst>
        </pc:spChg>
        <pc:spChg chg="add del mod">
          <ac:chgData name="Ângelo Chiode" userId="86e39c26d6630dde" providerId="LiveId" clId="{D4C2FFF8-68A0-46B5-85D8-72223AB0C9C3}" dt="2024-08-19T03:43:02.083" v="7209" actId="478"/>
          <ac:spMkLst>
            <pc:docMk/>
            <pc:sldMk cId="1425361044" sldId="1996"/>
            <ac:spMk id="22" creationId="{F7DD514C-5A1B-7583-74F4-050D680D8C81}"/>
          </ac:spMkLst>
        </pc:spChg>
        <pc:spChg chg="add mod">
          <ac:chgData name="Ângelo Chiode" userId="86e39c26d6630dde" providerId="LiveId" clId="{D4C2FFF8-68A0-46B5-85D8-72223AB0C9C3}" dt="2024-08-19T03:59:31.529" v="8446" actId="1035"/>
          <ac:spMkLst>
            <pc:docMk/>
            <pc:sldMk cId="1425361044" sldId="1996"/>
            <ac:spMk id="23" creationId="{74A7C02B-64A2-CE76-3ADF-DDA3427F381E}"/>
          </ac:spMkLst>
        </pc:spChg>
        <pc:spChg chg="add mod">
          <ac:chgData name="Ângelo Chiode" userId="86e39c26d6630dde" providerId="LiveId" clId="{D4C2FFF8-68A0-46B5-85D8-72223AB0C9C3}" dt="2024-08-19T03:59:31.529" v="8446" actId="1035"/>
          <ac:spMkLst>
            <pc:docMk/>
            <pc:sldMk cId="1425361044" sldId="1996"/>
            <ac:spMk id="24" creationId="{662A6E33-AF56-B7AF-5EB5-A50415249956}"/>
          </ac:spMkLst>
        </pc:spChg>
        <pc:spChg chg="ord">
          <ac:chgData name="Ângelo Chiode" userId="86e39c26d6630dde" providerId="LiveId" clId="{D4C2FFF8-68A0-46B5-85D8-72223AB0C9C3}" dt="2024-08-19T03:10:58.726" v="4746" actId="167"/>
          <ac:spMkLst>
            <pc:docMk/>
            <pc:sldMk cId="1425361044" sldId="1996"/>
            <ac:spMk id="25" creationId="{09528BCA-31E8-1602-A36D-8E06E5A14F5A}"/>
          </ac:spMkLst>
        </pc:spChg>
        <pc:spChg chg="add del mod">
          <ac:chgData name="Ângelo Chiode" userId="86e39c26d6630dde" providerId="LiveId" clId="{D4C2FFF8-68A0-46B5-85D8-72223AB0C9C3}" dt="2024-08-19T03:44:20.861" v="7260" actId="478"/>
          <ac:spMkLst>
            <pc:docMk/>
            <pc:sldMk cId="1425361044" sldId="1996"/>
            <ac:spMk id="26" creationId="{D13E8A67-FDDC-0EA8-E5E5-C05317F6BFDC}"/>
          </ac:spMkLst>
        </pc:spChg>
        <pc:picChg chg="add mod ord modCrop">
          <ac:chgData name="Ângelo Chiode" userId="86e39c26d6630dde" providerId="LiveId" clId="{D4C2FFF8-68A0-46B5-85D8-72223AB0C9C3}" dt="2024-08-19T03:10:55.983" v="4744" actId="167"/>
          <ac:picMkLst>
            <pc:docMk/>
            <pc:sldMk cId="1425361044" sldId="1996"/>
            <ac:picMk id="5" creationId="{830AB8C7-20CD-337E-4089-A1147F248537}"/>
          </ac:picMkLst>
        </pc:picChg>
        <pc:picChg chg="del mod">
          <ac:chgData name="Ângelo Chiode" userId="86e39c26d6630dde" providerId="LiveId" clId="{D4C2FFF8-68A0-46B5-85D8-72223AB0C9C3}" dt="2024-08-19T03:10:56.861" v="4745" actId="478"/>
          <ac:picMkLst>
            <pc:docMk/>
            <pc:sldMk cId="1425361044" sldId="1996"/>
            <ac:picMk id="3074" creationId="{112616DD-971D-AA0F-EC91-7064DD576982}"/>
          </ac:picMkLst>
        </pc:picChg>
        <pc:picChg chg="add">
          <ac:chgData name="Ângelo Chiode" userId="86e39c26d6630dde" providerId="LiveId" clId="{D4C2FFF8-68A0-46B5-85D8-72223AB0C9C3}" dt="2024-08-19T03:07:03.461" v="4735"/>
          <ac:picMkLst>
            <pc:docMk/>
            <pc:sldMk cId="1425361044" sldId="1996"/>
            <ac:picMk id="5122" creationId="{6AB90D8A-0332-9819-58A5-AF18FA48CFCC}"/>
          </ac:picMkLst>
        </pc:picChg>
      </pc:sldChg>
      <pc:sldChg chg="addSp delSp modSp add mod delAnim modAnim">
        <pc:chgData name="Ângelo Chiode" userId="86e39c26d6630dde" providerId="LiveId" clId="{D4C2FFF8-68A0-46B5-85D8-72223AB0C9C3}" dt="2024-08-20T21:56:55.259" v="20978"/>
        <pc:sldMkLst>
          <pc:docMk/>
          <pc:sldMk cId="3339766027" sldId="1997"/>
        </pc:sldMkLst>
        <pc:spChg chg="del">
          <ac:chgData name="Ângelo Chiode" userId="86e39c26d6630dde" providerId="LiveId" clId="{D4C2FFF8-68A0-46B5-85D8-72223AB0C9C3}" dt="2024-08-19T04:09:05.607" v="9300" actId="478"/>
          <ac:spMkLst>
            <pc:docMk/>
            <pc:sldMk cId="3339766027" sldId="1997"/>
            <ac:spMk id="2" creationId="{13880D1B-D369-FACB-4940-859A5BEE21C0}"/>
          </ac:spMkLst>
        </pc:spChg>
        <pc:spChg chg="add del mod">
          <ac:chgData name="Ângelo Chiode" userId="86e39c26d6630dde" providerId="LiveId" clId="{D4C2FFF8-68A0-46B5-85D8-72223AB0C9C3}" dt="2024-08-19T03:45:27.632" v="7326" actId="478"/>
          <ac:spMkLst>
            <pc:docMk/>
            <pc:sldMk cId="3339766027" sldId="1997"/>
            <ac:spMk id="4" creationId="{3883DCFB-4FB0-C798-9C93-B00114F6CB49}"/>
          </ac:spMkLst>
        </pc:spChg>
        <pc:spChg chg="mod">
          <ac:chgData name="Ângelo Chiode" userId="86e39c26d6630dde" providerId="LiveId" clId="{D4C2FFF8-68A0-46B5-85D8-72223AB0C9C3}" dt="2024-08-20T05:33:03.234" v="20838" actId="20577"/>
          <ac:spMkLst>
            <pc:docMk/>
            <pc:sldMk cId="3339766027" sldId="1997"/>
            <ac:spMk id="6" creationId="{8C4455CA-BFB7-902A-8CD6-462F84CDB9EF}"/>
          </ac:spMkLst>
        </pc:spChg>
        <pc:spChg chg="del">
          <ac:chgData name="Ângelo Chiode" userId="86e39c26d6630dde" providerId="LiveId" clId="{D4C2FFF8-68A0-46B5-85D8-72223AB0C9C3}" dt="2024-08-19T03:30:25.831" v="6032" actId="478"/>
          <ac:spMkLst>
            <pc:docMk/>
            <pc:sldMk cId="3339766027" sldId="1997"/>
            <ac:spMk id="7" creationId="{54FF6C77-04FC-7FBF-FC4E-1578E857E3C4}"/>
          </ac:spMkLst>
        </pc:spChg>
        <pc:spChg chg="del">
          <ac:chgData name="Ângelo Chiode" userId="86e39c26d6630dde" providerId="LiveId" clId="{D4C2FFF8-68A0-46B5-85D8-72223AB0C9C3}" dt="2024-08-19T03:30:25.831" v="6032" actId="478"/>
          <ac:spMkLst>
            <pc:docMk/>
            <pc:sldMk cId="3339766027" sldId="1997"/>
            <ac:spMk id="8" creationId="{48B90A1A-EB8D-915E-9B37-ECADB719DBEE}"/>
          </ac:spMkLst>
        </pc:spChg>
        <pc:spChg chg="mod">
          <ac:chgData name="Ângelo Chiode" userId="86e39c26d6630dde" providerId="LiveId" clId="{D4C2FFF8-68A0-46B5-85D8-72223AB0C9C3}" dt="2024-08-20T05:33:04.871" v="20840" actId="20577"/>
          <ac:spMkLst>
            <pc:docMk/>
            <pc:sldMk cId="3339766027" sldId="1997"/>
            <ac:spMk id="9" creationId="{8AF25AD6-E969-A81F-A758-5CDA341D62EC}"/>
          </ac:spMkLst>
        </pc:spChg>
        <pc:spChg chg="add mod">
          <ac:chgData name="Ângelo Chiode" userId="86e39c26d6630dde" providerId="LiveId" clId="{D4C2FFF8-68A0-46B5-85D8-72223AB0C9C3}" dt="2024-08-19T03:38:38.430" v="6772"/>
          <ac:spMkLst>
            <pc:docMk/>
            <pc:sldMk cId="3339766027" sldId="1997"/>
            <ac:spMk id="10" creationId="{EF123085-1216-E2D8-ADA8-3A94BF74AE50}"/>
          </ac:spMkLst>
        </pc:spChg>
        <pc:spChg chg="del">
          <ac:chgData name="Ângelo Chiode" userId="86e39c26d6630dde" providerId="LiveId" clId="{D4C2FFF8-68A0-46B5-85D8-72223AB0C9C3}" dt="2024-08-19T03:30:25.831" v="6032" actId="478"/>
          <ac:spMkLst>
            <pc:docMk/>
            <pc:sldMk cId="3339766027" sldId="1997"/>
            <ac:spMk id="11" creationId="{209D5C6D-376B-C320-A6EF-18CDC91019C8}"/>
          </ac:spMkLst>
        </pc:spChg>
        <pc:spChg chg="del">
          <ac:chgData name="Ângelo Chiode" userId="86e39c26d6630dde" providerId="LiveId" clId="{D4C2FFF8-68A0-46B5-85D8-72223AB0C9C3}" dt="2024-08-19T03:30:25.831" v="6032" actId="478"/>
          <ac:spMkLst>
            <pc:docMk/>
            <pc:sldMk cId="3339766027" sldId="1997"/>
            <ac:spMk id="12" creationId="{EE86ECEF-08D1-A90C-9E15-99D779ADEDE2}"/>
          </ac:spMkLst>
        </pc:spChg>
        <pc:spChg chg="mod">
          <ac:chgData name="Ângelo Chiode" userId="86e39c26d6630dde" providerId="LiveId" clId="{D4C2FFF8-68A0-46B5-85D8-72223AB0C9C3}" dt="2024-08-20T02:37:52.178" v="15980" actId="404"/>
          <ac:spMkLst>
            <pc:docMk/>
            <pc:sldMk cId="3339766027" sldId="1997"/>
            <ac:spMk id="13" creationId="{E48BC39D-DFB3-E1ED-18A7-AF579C2EEC88}"/>
          </ac:spMkLst>
        </pc:spChg>
        <pc:spChg chg="mod">
          <ac:chgData name="Ângelo Chiode" userId="86e39c26d6630dde" providerId="LiveId" clId="{D4C2FFF8-68A0-46B5-85D8-72223AB0C9C3}" dt="2024-08-20T02:37:52.178" v="15980" actId="404"/>
          <ac:spMkLst>
            <pc:docMk/>
            <pc:sldMk cId="3339766027" sldId="1997"/>
            <ac:spMk id="14" creationId="{7DD2687A-EA46-EC93-393D-0C212BAE5095}"/>
          </ac:spMkLst>
        </pc:spChg>
        <pc:spChg chg="add mod">
          <ac:chgData name="Ângelo Chiode" userId="86e39c26d6630dde" providerId="LiveId" clId="{D4C2FFF8-68A0-46B5-85D8-72223AB0C9C3}" dt="2024-08-19T03:39:27.820" v="6890" actId="1036"/>
          <ac:spMkLst>
            <pc:docMk/>
            <pc:sldMk cId="3339766027" sldId="1997"/>
            <ac:spMk id="16" creationId="{0D366F08-976D-8027-04DB-F3EAC516D32E}"/>
          </ac:spMkLst>
        </pc:spChg>
        <pc:spChg chg="del">
          <ac:chgData name="Ângelo Chiode" userId="86e39c26d6630dde" providerId="LiveId" clId="{D4C2FFF8-68A0-46B5-85D8-72223AB0C9C3}" dt="2024-08-19T03:30:25.831" v="6032" actId="478"/>
          <ac:spMkLst>
            <pc:docMk/>
            <pc:sldMk cId="3339766027" sldId="1997"/>
            <ac:spMk id="17" creationId="{17289ED9-9DC5-944B-AAC7-5704830B6C98}"/>
          </ac:spMkLst>
        </pc:spChg>
        <pc:spChg chg="del">
          <ac:chgData name="Ângelo Chiode" userId="86e39c26d6630dde" providerId="LiveId" clId="{D4C2FFF8-68A0-46B5-85D8-72223AB0C9C3}" dt="2024-08-19T03:30:25.831" v="6032" actId="478"/>
          <ac:spMkLst>
            <pc:docMk/>
            <pc:sldMk cId="3339766027" sldId="1997"/>
            <ac:spMk id="18" creationId="{0A4F2ACC-4414-966B-CEF2-FB2ABD062931}"/>
          </ac:spMkLst>
        </pc:spChg>
        <pc:spChg chg="del">
          <ac:chgData name="Ângelo Chiode" userId="86e39c26d6630dde" providerId="LiveId" clId="{D4C2FFF8-68A0-46B5-85D8-72223AB0C9C3}" dt="2024-08-19T03:30:25.831" v="6032" actId="478"/>
          <ac:spMkLst>
            <pc:docMk/>
            <pc:sldMk cId="3339766027" sldId="1997"/>
            <ac:spMk id="19" creationId="{15D7A2B9-8438-B956-D38F-0B0BDAF28881}"/>
          </ac:spMkLst>
        </pc:spChg>
        <pc:spChg chg="add del mod">
          <ac:chgData name="Ângelo Chiode" userId="86e39c26d6630dde" providerId="LiveId" clId="{D4C2FFF8-68A0-46B5-85D8-72223AB0C9C3}" dt="2024-08-20T05:33:14.356" v="20870" actId="1038"/>
          <ac:spMkLst>
            <pc:docMk/>
            <pc:sldMk cId="3339766027" sldId="1997"/>
            <ac:spMk id="20" creationId="{28C2E311-5C2D-A9F8-C99E-44CDB1538B39}"/>
          </ac:spMkLst>
        </pc:spChg>
        <pc:spChg chg="add">
          <ac:chgData name="Ângelo Chiode" userId="86e39c26d6630dde" providerId="LiveId" clId="{D4C2FFF8-68A0-46B5-85D8-72223AB0C9C3}" dt="2024-08-19T03:48:48.931" v="7327"/>
          <ac:spMkLst>
            <pc:docMk/>
            <pc:sldMk cId="3339766027" sldId="1997"/>
            <ac:spMk id="21" creationId="{5C8C3EFD-B535-9E52-51DD-79E538445601}"/>
          </ac:spMkLst>
        </pc:spChg>
        <pc:spChg chg="add mod">
          <ac:chgData name="Ângelo Chiode" userId="86e39c26d6630dde" providerId="LiveId" clId="{D4C2FFF8-68A0-46B5-85D8-72223AB0C9C3}" dt="2024-08-20T02:38:29.873" v="16091" actId="20577"/>
          <ac:spMkLst>
            <pc:docMk/>
            <pc:sldMk cId="3339766027" sldId="1997"/>
            <ac:spMk id="22" creationId="{D29F73A2-F807-49FD-146D-3D08CD7B0877}"/>
          </ac:spMkLst>
        </pc:spChg>
        <pc:spChg chg="add mod">
          <ac:chgData name="Ângelo Chiode" userId="86e39c26d6630dde" providerId="LiveId" clId="{D4C2FFF8-68A0-46B5-85D8-72223AB0C9C3}" dt="2024-08-19T04:09:05.733" v="9301"/>
          <ac:spMkLst>
            <pc:docMk/>
            <pc:sldMk cId="3339766027" sldId="1997"/>
            <ac:spMk id="23" creationId="{A9ABE858-76A2-786C-FAFB-99C245C141FF}"/>
          </ac:spMkLst>
        </pc:spChg>
      </pc:sldChg>
      <pc:sldChg chg="addSp delSp modSp add mod delAnim modAnim">
        <pc:chgData name="Ângelo Chiode" userId="86e39c26d6630dde" providerId="LiveId" clId="{D4C2FFF8-68A0-46B5-85D8-72223AB0C9C3}" dt="2024-08-20T21:57:00.906" v="20979"/>
        <pc:sldMkLst>
          <pc:docMk/>
          <pc:sldMk cId="823355107" sldId="1998"/>
        </pc:sldMkLst>
        <pc:spChg chg="del">
          <ac:chgData name="Ângelo Chiode" userId="86e39c26d6630dde" providerId="LiveId" clId="{D4C2FFF8-68A0-46B5-85D8-72223AB0C9C3}" dt="2024-08-19T04:09:08.136" v="9302" actId="478"/>
          <ac:spMkLst>
            <pc:docMk/>
            <pc:sldMk cId="823355107" sldId="1998"/>
            <ac:spMk id="2" creationId="{13880D1B-D369-FACB-4940-859A5BEE21C0}"/>
          </ac:spMkLst>
        </pc:spChg>
        <pc:spChg chg="mod">
          <ac:chgData name="Ângelo Chiode" userId="86e39c26d6630dde" providerId="LiveId" clId="{D4C2FFF8-68A0-46B5-85D8-72223AB0C9C3}" dt="2024-08-19T03:45:19.118" v="7299" actId="1036"/>
          <ac:spMkLst>
            <pc:docMk/>
            <pc:sldMk cId="823355107" sldId="1998"/>
            <ac:spMk id="4" creationId="{3883DCFB-4FB0-C798-9C93-B00114F6CB49}"/>
          </ac:spMkLst>
        </pc:spChg>
        <pc:spChg chg="mod">
          <ac:chgData name="Ângelo Chiode" userId="86e39c26d6630dde" providerId="LiveId" clId="{D4C2FFF8-68A0-46B5-85D8-72223AB0C9C3}" dt="2024-08-19T03:45:07.348" v="7262"/>
          <ac:spMkLst>
            <pc:docMk/>
            <pc:sldMk cId="823355107" sldId="1998"/>
            <ac:spMk id="6" creationId="{8C4455CA-BFB7-902A-8CD6-462F84CDB9EF}"/>
          </ac:spMkLst>
        </pc:spChg>
        <pc:spChg chg="add mod">
          <ac:chgData name="Ângelo Chiode" userId="86e39c26d6630dde" providerId="LiveId" clId="{D4C2FFF8-68A0-46B5-85D8-72223AB0C9C3}" dt="2024-08-19T04:09:08.278" v="9303"/>
          <ac:spMkLst>
            <pc:docMk/>
            <pc:sldMk cId="823355107" sldId="1998"/>
            <ac:spMk id="7" creationId="{8A1117B4-A69E-E3CA-16A2-F9493C27B62A}"/>
          </ac:spMkLst>
        </pc:spChg>
        <pc:spChg chg="del mod">
          <ac:chgData name="Ângelo Chiode" userId="86e39c26d6630dde" providerId="LiveId" clId="{D4C2FFF8-68A0-46B5-85D8-72223AB0C9C3}" dt="2024-08-19T03:45:14.568" v="7267" actId="478"/>
          <ac:spMkLst>
            <pc:docMk/>
            <pc:sldMk cId="823355107" sldId="1998"/>
            <ac:spMk id="9" creationId="{8AF25AD6-E969-A81F-A758-5CDA341D62EC}"/>
          </ac:spMkLst>
        </pc:spChg>
        <pc:spChg chg="del">
          <ac:chgData name="Ângelo Chiode" userId="86e39c26d6630dde" providerId="LiveId" clId="{D4C2FFF8-68A0-46B5-85D8-72223AB0C9C3}" dt="2024-08-19T03:45:13.958" v="7266" actId="478"/>
          <ac:spMkLst>
            <pc:docMk/>
            <pc:sldMk cId="823355107" sldId="1998"/>
            <ac:spMk id="13" creationId="{E48BC39D-DFB3-E1ED-18A7-AF579C2EEC88}"/>
          </ac:spMkLst>
        </pc:spChg>
        <pc:spChg chg="mod">
          <ac:chgData name="Ângelo Chiode" userId="86e39c26d6630dde" providerId="LiveId" clId="{D4C2FFF8-68A0-46B5-85D8-72223AB0C9C3}" dt="2024-08-20T02:38:38.039" v="16092" actId="404"/>
          <ac:spMkLst>
            <pc:docMk/>
            <pc:sldMk cId="823355107" sldId="1998"/>
            <ac:spMk id="14" creationId="{7DD2687A-EA46-EC93-393D-0C212BAE5095}"/>
          </ac:spMkLst>
        </pc:spChg>
        <pc:spChg chg="del">
          <ac:chgData name="Ângelo Chiode" userId="86e39c26d6630dde" providerId="LiveId" clId="{D4C2FFF8-68A0-46B5-85D8-72223AB0C9C3}" dt="2024-08-19T03:45:11.529" v="7264" actId="478"/>
          <ac:spMkLst>
            <pc:docMk/>
            <pc:sldMk cId="823355107" sldId="1998"/>
            <ac:spMk id="16" creationId="{0D366F08-976D-8027-04DB-F3EAC516D32E}"/>
          </ac:spMkLst>
        </pc:spChg>
        <pc:spChg chg="del">
          <ac:chgData name="Ângelo Chiode" userId="86e39c26d6630dde" providerId="LiveId" clId="{D4C2FFF8-68A0-46B5-85D8-72223AB0C9C3}" dt="2024-08-19T03:45:15.520" v="7268" actId="478"/>
          <ac:spMkLst>
            <pc:docMk/>
            <pc:sldMk cId="823355107" sldId="1998"/>
            <ac:spMk id="20" creationId="{28C2E311-5C2D-A9F8-C99E-44CDB1538B39}"/>
          </ac:spMkLst>
        </pc:spChg>
      </pc:sldChg>
      <pc:sldChg chg="addSp delSp modSp add del mod">
        <pc:chgData name="Ângelo Chiode" userId="86e39c26d6630dde" providerId="LiveId" clId="{D4C2FFF8-68A0-46B5-85D8-72223AB0C9C3}" dt="2024-08-19T03:43:10.713" v="7210" actId="47"/>
        <pc:sldMkLst>
          <pc:docMk/>
          <pc:sldMk cId="1032396913" sldId="1998"/>
        </pc:sldMkLst>
        <pc:spChg chg="add del mod">
          <ac:chgData name="Ângelo Chiode" userId="86e39c26d6630dde" providerId="LiveId" clId="{D4C2FFF8-68A0-46B5-85D8-72223AB0C9C3}" dt="2024-08-19T03:42:21.749" v="7176" actId="20577"/>
          <ac:spMkLst>
            <pc:docMk/>
            <pc:sldMk cId="1032396913" sldId="1998"/>
            <ac:spMk id="4" creationId="{161D1A8B-2323-EDF8-37E5-BCD057091919}"/>
          </ac:spMkLst>
        </pc:spChg>
        <pc:spChg chg="mod">
          <ac:chgData name="Ângelo Chiode" userId="86e39c26d6630dde" providerId="LiveId" clId="{D4C2FFF8-68A0-46B5-85D8-72223AB0C9C3}" dt="2024-08-19T03:42:14.059" v="7172" actId="1035"/>
          <ac:spMkLst>
            <pc:docMk/>
            <pc:sldMk cId="1032396913" sldId="1998"/>
            <ac:spMk id="21" creationId="{0E2AC1E9-ADD0-FD78-4162-45D43E0E32DB}"/>
          </ac:spMkLst>
        </pc:spChg>
      </pc:sldChg>
      <pc:sldChg chg="addSp delSp modSp add mod modAnim">
        <pc:chgData name="Ângelo Chiode" userId="86e39c26d6630dde" providerId="LiveId" clId="{D4C2FFF8-68A0-46B5-85D8-72223AB0C9C3}" dt="2024-08-20T21:57:05.651" v="20980"/>
        <pc:sldMkLst>
          <pc:docMk/>
          <pc:sldMk cId="558631311" sldId="1999"/>
        </pc:sldMkLst>
        <pc:spChg chg="del">
          <ac:chgData name="Ângelo Chiode" userId="86e39c26d6630dde" providerId="LiveId" clId="{D4C2FFF8-68A0-46B5-85D8-72223AB0C9C3}" dt="2024-08-19T04:09:10.807" v="9304" actId="478"/>
          <ac:spMkLst>
            <pc:docMk/>
            <pc:sldMk cId="558631311" sldId="1999"/>
            <ac:spMk id="2" creationId="{13880D1B-D369-FACB-4940-859A5BEE21C0}"/>
          </ac:spMkLst>
        </pc:spChg>
        <pc:spChg chg="add mod">
          <ac:chgData name="Ângelo Chiode" userId="86e39c26d6630dde" providerId="LiveId" clId="{D4C2FFF8-68A0-46B5-85D8-72223AB0C9C3}" dt="2024-08-19T04:09:19.658" v="9307" actId="14100"/>
          <ac:spMkLst>
            <pc:docMk/>
            <pc:sldMk cId="558631311" sldId="1999"/>
            <ac:spMk id="4" creationId="{6AFEE87B-EA5F-C06D-7E58-1D2A7F025170}"/>
          </ac:spMkLst>
        </pc:spChg>
        <pc:spChg chg="mod">
          <ac:chgData name="Ângelo Chiode" userId="86e39c26d6630dde" providerId="LiveId" clId="{D4C2FFF8-68A0-46B5-85D8-72223AB0C9C3}" dt="2024-08-20T02:38:42.329" v="16093" actId="404"/>
          <ac:spMkLst>
            <pc:docMk/>
            <pc:sldMk cId="558631311" sldId="1999"/>
            <ac:spMk id="14" creationId="{7DD2687A-EA46-EC93-393D-0C212BAE5095}"/>
          </ac:spMkLst>
        </pc:spChg>
        <pc:spChg chg="mod">
          <ac:chgData name="Ângelo Chiode" userId="86e39c26d6630dde" providerId="LiveId" clId="{D4C2FFF8-68A0-46B5-85D8-72223AB0C9C3}" dt="2024-08-19T04:01:08.484" v="8448"/>
          <ac:spMkLst>
            <pc:docMk/>
            <pc:sldMk cId="558631311" sldId="1999"/>
            <ac:spMk id="15" creationId="{881204DA-ACE8-C8C4-9794-1E65CC346636}"/>
          </ac:spMkLst>
        </pc:spChg>
        <pc:spChg chg="ord">
          <ac:chgData name="Ângelo Chiode" userId="86e39c26d6630dde" providerId="LiveId" clId="{D4C2FFF8-68A0-46B5-85D8-72223AB0C9C3}" dt="2024-08-19T04:02:55.023" v="8458" actId="167"/>
          <ac:spMkLst>
            <pc:docMk/>
            <pc:sldMk cId="558631311" sldId="1999"/>
            <ac:spMk id="25" creationId="{09528BCA-31E8-1602-A36D-8E06E5A14F5A}"/>
          </ac:spMkLst>
        </pc:spChg>
        <pc:picChg chg="del mod">
          <ac:chgData name="Ângelo Chiode" userId="86e39c26d6630dde" providerId="LiveId" clId="{D4C2FFF8-68A0-46B5-85D8-72223AB0C9C3}" dt="2024-08-19T04:02:52.445" v="8457" actId="478"/>
          <ac:picMkLst>
            <pc:docMk/>
            <pc:sldMk cId="558631311" sldId="1999"/>
            <ac:picMk id="3074" creationId="{112616DD-971D-AA0F-EC91-7064DD576982}"/>
          </ac:picMkLst>
        </pc:picChg>
        <pc:picChg chg="add mod">
          <ac:chgData name="Ângelo Chiode" userId="86e39c26d6630dde" providerId="LiveId" clId="{D4C2FFF8-68A0-46B5-85D8-72223AB0C9C3}" dt="2024-08-19T04:02:50.229" v="8456" actId="167"/>
          <ac:picMkLst>
            <pc:docMk/>
            <pc:sldMk cId="558631311" sldId="1999"/>
            <ac:picMk id="7170" creationId="{0CB3064C-0E6D-6920-BCBE-F9510E6F6F17}"/>
          </ac:picMkLst>
        </pc:picChg>
      </pc:sldChg>
      <pc:sldChg chg="add del">
        <pc:chgData name="Ângelo Chiode" userId="86e39c26d6630dde" providerId="LiveId" clId="{D4C2FFF8-68A0-46B5-85D8-72223AB0C9C3}" dt="2024-08-19T04:22:26.281" v="10048" actId="2890"/>
        <pc:sldMkLst>
          <pc:docMk/>
          <pc:sldMk cId="1130411038" sldId="2000"/>
        </pc:sldMkLst>
      </pc:sldChg>
      <pc:sldChg chg="addSp delSp modSp add mod modAnim">
        <pc:chgData name="Ângelo Chiode" userId="86e39c26d6630dde" providerId="LiveId" clId="{D4C2FFF8-68A0-46B5-85D8-72223AB0C9C3}" dt="2024-08-20T21:57:11.799" v="20981"/>
        <pc:sldMkLst>
          <pc:docMk/>
          <pc:sldMk cId="4134290939" sldId="2000"/>
        </pc:sldMkLst>
        <pc:spChg chg="mod">
          <ac:chgData name="Ângelo Chiode" userId="86e39c26d6630dde" providerId="LiveId" clId="{D4C2FFF8-68A0-46B5-85D8-72223AB0C9C3}" dt="2024-08-20T01:57:29.342" v="13267"/>
          <ac:spMkLst>
            <pc:docMk/>
            <pc:sldMk cId="4134290939" sldId="2000"/>
            <ac:spMk id="2" creationId="{D952A64E-0B76-DF39-F034-50744AA56D15}"/>
          </ac:spMkLst>
        </pc:spChg>
        <pc:spChg chg="del">
          <ac:chgData name="Ângelo Chiode" userId="86e39c26d6630dde" providerId="LiveId" clId="{D4C2FFF8-68A0-46B5-85D8-72223AB0C9C3}" dt="2024-08-19T04:22:55.868" v="10075" actId="478"/>
          <ac:spMkLst>
            <pc:docMk/>
            <pc:sldMk cId="4134290939" sldId="2000"/>
            <ac:spMk id="3" creationId="{6868E3B4-BB38-0D04-CEB0-6F1F40B19BC3}"/>
          </ac:spMkLst>
        </pc:spChg>
        <pc:spChg chg="del">
          <ac:chgData name="Ângelo Chiode" userId="86e39c26d6630dde" providerId="LiveId" clId="{D4C2FFF8-68A0-46B5-85D8-72223AB0C9C3}" dt="2024-08-19T04:22:55.868" v="10075" actId="478"/>
          <ac:spMkLst>
            <pc:docMk/>
            <pc:sldMk cId="4134290939" sldId="2000"/>
            <ac:spMk id="4" creationId="{ADBB214D-F78F-57FB-58A6-28CD6841AEFA}"/>
          </ac:spMkLst>
        </pc:spChg>
        <pc:spChg chg="mod topLvl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4" creationId="{E9255DAB-437A-1E9C-A3A3-356C56A1F862}"/>
          </ac:spMkLst>
        </pc:spChg>
        <pc:spChg chg="add del mod">
          <ac:chgData name="Ângelo Chiode" userId="86e39c26d6630dde" providerId="LiveId" clId="{D4C2FFF8-68A0-46B5-85D8-72223AB0C9C3}" dt="2024-08-19T04:24:35.048" v="10355" actId="478"/>
          <ac:spMkLst>
            <pc:docMk/>
            <pc:sldMk cId="4134290939" sldId="2000"/>
            <ac:spMk id="5" creationId="{1FAA50F1-02D1-9D20-A31C-8312F7CC39D3}"/>
          </ac:spMkLst>
        </pc:spChg>
        <pc:spChg chg="mod topLvl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5" creationId="{8A5D42F0-3066-5C76-5BA3-C2FB7A45F031}"/>
          </ac:spMkLst>
        </pc:spChg>
        <pc:spChg chg="mod">
          <ac:chgData name="Ângelo Chiode" userId="86e39c26d6630dde" providerId="LiveId" clId="{D4C2FFF8-68A0-46B5-85D8-72223AB0C9C3}" dt="2024-08-20T01:15:11.589" v="12271" actId="20577"/>
          <ac:spMkLst>
            <pc:docMk/>
            <pc:sldMk cId="4134290939" sldId="2000"/>
            <ac:spMk id="6" creationId="{F3D72E9C-D356-07D4-5CE6-F0929A3C3E62}"/>
          </ac:spMkLst>
        </pc:spChg>
        <pc:spChg chg="add del mod">
          <ac:chgData name="Ângelo Chiode" userId="86e39c26d6630dde" providerId="LiveId" clId="{D4C2FFF8-68A0-46B5-85D8-72223AB0C9C3}" dt="2024-08-20T00:40:04.513" v="10532" actId="478"/>
          <ac:spMkLst>
            <pc:docMk/>
            <pc:sldMk cId="4134290939" sldId="2000"/>
            <ac:spMk id="7" creationId="{1917B74C-FD82-E040-7919-55CC18DDFC69}"/>
          </ac:spMkLst>
        </pc:spChg>
        <pc:spChg chg="mod topLvl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8" creationId="{6ACCBEED-4DB9-46A7-A8C4-B7071495FB5B}"/>
          </ac:spMkLst>
        </pc:spChg>
        <pc:spChg chg="mod topLvl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9" creationId="{12FD4591-048A-42E1-0AAE-23ADB473948B}"/>
          </ac:spMkLst>
        </pc:spChg>
        <pc:spChg chg="add mod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11" creationId="{95BB940F-E028-0CDB-8528-3FA0EF42A85A}"/>
          </ac:spMkLst>
        </pc:spChg>
        <pc:spChg chg="add mod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12" creationId="{CE24C7AF-3F66-87F8-FC22-9520836EB75C}"/>
          </ac:spMkLst>
        </pc:spChg>
        <pc:spChg chg="add mod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16" creationId="{8DAC7C29-B4EA-1B01-A40D-AC133D7A1856}"/>
          </ac:spMkLst>
        </pc:spChg>
        <pc:spChg chg="add mod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18" creationId="{3FDEC395-7457-0BFB-9A35-F1183DF89262}"/>
          </ac:spMkLst>
        </pc:spChg>
        <pc:spChg chg="add mod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19" creationId="{09E0A854-045D-B332-31AD-CFA3E5CA04FE}"/>
          </ac:spMkLst>
        </pc:spChg>
        <pc:spChg chg="add del mod">
          <ac:chgData name="Ângelo Chiode" userId="86e39c26d6630dde" providerId="LiveId" clId="{D4C2FFF8-68A0-46B5-85D8-72223AB0C9C3}" dt="2024-08-20T00:49:18.538" v="11091" actId="478"/>
          <ac:spMkLst>
            <pc:docMk/>
            <pc:sldMk cId="4134290939" sldId="2000"/>
            <ac:spMk id="20" creationId="{6BFF23B1-F3F6-6A8F-4623-9D64FCD3B4FA}"/>
          </ac:spMkLst>
        </pc:spChg>
        <pc:spChg chg="add del mod">
          <ac:chgData name="Ângelo Chiode" userId="86e39c26d6630dde" providerId="LiveId" clId="{D4C2FFF8-68A0-46B5-85D8-72223AB0C9C3}" dt="2024-08-20T00:49:18.538" v="11091" actId="478"/>
          <ac:spMkLst>
            <pc:docMk/>
            <pc:sldMk cId="4134290939" sldId="2000"/>
            <ac:spMk id="21" creationId="{170D338B-9308-D083-3585-A9B70316163D}"/>
          </ac:spMkLst>
        </pc:spChg>
        <pc:spChg chg="add del mod">
          <ac:chgData name="Ângelo Chiode" userId="86e39c26d6630dde" providerId="LiveId" clId="{D4C2FFF8-68A0-46B5-85D8-72223AB0C9C3}" dt="2024-08-20T00:49:20.015" v="11092" actId="478"/>
          <ac:spMkLst>
            <pc:docMk/>
            <pc:sldMk cId="4134290939" sldId="2000"/>
            <ac:spMk id="22" creationId="{E892644A-31B3-A083-3564-C6445B08A89E}"/>
          </ac:spMkLst>
        </pc:spChg>
        <pc:spChg chg="add del mod">
          <ac:chgData name="Ângelo Chiode" userId="86e39c26d6630dde" providerId="LiveId" clId="{D4C2FFF8-68A0-46B5-85D8-72223AB0C9C3}" dt="2024-08-20T00:49:18.538" v="11091" actId="478"/>
          <ac:spMkLst>
            <pc:docMk/>
            <pc:sldMk cId="4134290939" sldId="2000"/>
            <ac:spMk id="23" creationId="{D99CD333-A00D-E5E9-0D7A-49B49EC46488}"/>
          </ac:spMkLst>
        </pc:spChg>
        <pc:spChg chg="add mod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26" creationId="{DF63E52F-2D12-8259-951C-69FF2EC82A92}"/>
          </ac:spMkLst>
        </pc:spChg>
        <pc:spChg chg="add mod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27" creationId="{212818A6-089D-C56E-D6A2-9083C414B585}"/>
          </ac:spMkLst>
        </pc:spChg>
        <pc:spChg chg="add mod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28" creationId="{8D602C00-C5CC-0D61-09B2-C1DD7C32A89B}"/>
          </ac:spMkLst>
        </pc:spChg>
        <pc:spChg chg="add mod">
          <ac:chgData name="Ângelo Chiode" userId="86e39c26d6630dde" providerId="LiveId" clId="{D4C2FFF8-68A0-46B5-85D8-72223AB0C9C3}" dt="2024-08-20T04:59:50.553" v="18368" actId="1035"/>
          <ac:spMkLst>
            <pc:docMk/>
            <pc:sldMk cId="4134290939" sldId="2000"/>
            <ac:spMk id="29" creationId="{63DC2790-E43F-17EE-147E-EF3B49DFDCAA}"/>
          </ac:spMkLst>
        </pc:spChg>
        <pc:spChg chg="add del mod">
          <ac:chgData name="Ângelo Chiode" userId="86e39c26d6630dde" providerId="LiveId" clId="{D4C2FFF8-68A0-46B5-85D8-72223AB0C9C3}" dt="2024-08-20T00:54:21.863" v="11407" actId="478"/>
          <ac:spMkLst>
            <pc:docMk/>
            <pc:sldMk cId="4134290939" sldId="2000"/>
            <ac:spMk id="31" creationId="{ADD9A460-1FCA-FC39-B2E9-879A9A6CD3F2}"/>
          </ac:spMkLst>
        </pc:spChg>
        <pc:spChg chg="add del mod">
          <ac:chgData name="Ângelo Chiode" userId="86e39c26d6630dde" providerId="LiveId" clId="{D4C2FFF8-68A0-46B5-85D8-72223AB0C9C3}" dt="2024-08-20T01:57:35.313" v="13272" actId="478"/>
          <ac:spMkLst>
            <pc:docMk/>
            <pc:sldMk cId="4134290939" sldId="2000"/>
            <ac:spMk id="32" creationId="{B050B410-819F-3A4E-308A-D0869187B95E}"/>
          </ac:spMkLst>
        </pc:spChg>
        <pc:spChg chg="add mod">
          <ac:chgData name="Ângelo Chiode" userId="86e39c26d6630dde" providerId="LiveId" clId="{D4C2FFF8-68A0-46B5-85D8-72223AB0C9C3}" dt="2024-08-20T04:59:25.655" v="18327" actId="1076"/>
          <ac:spMkLst>
            <pc:docMk/>
            <pc:sldMk cId="4134290939" sldId="2000"/>
            <ac:spMk id="37" creationId="{FFA0D9F2-4746-3B84-BF81-63E9CCC8AAA8}"/>
          </ac:spMkLst>
        </pc:spChg>
        <pc:spChg chg="add del">
          <ac:chgData name="Ângelo Chiode" userId="86e39c26d6630dde" providerId="LiveId" clId="{D4C2FFF8-68A0-46B5-85D8-72223AB0C9C3}" dt="2024-08-20T01:57:30.560" v="13269" actId="22"/>
          <ac:spMkLst>
            <pc:docMk/>
            <pc:sldMk cId="4134290939" sldId="2000"/>
            <ac:spMk id="39" creationId="{3ACD5DED-9DC0-A214-0FCB-EABE13AF4C4F}"/>
          </ac:spMkLst>
        </pc:spChg>
        <pc:spChg chg="add mod">
          <ac:chgData name="Ângelo Chiode" userId="86e39c26d6630dde" providerId="LiveId" clId="{D4C2FFF8-68A0-46B5-85D8-72223AB0C9C3}" dt="2024-08-20T01:57:34.589" v="13271"/>
          <ac:spMkLst>
            <pc:docMk/>
            <pc:sldMk cId="4134290939" sldId="2000"/>
            <ac:spMk id="40" creationId="{0AF1132F-332C-EDE0-91DE-98EE5DE5C420}"/>
          </ac:spMkLst>
        </pc:spChg>
        <pc:spChg chg="add mod">
          <ac:chgData name="Ângelo Chiode" userId="86e39c26d6630dde" providerId="LiveId" clId="{D4C2FFF8-68A0-46B5-85D8-72223AB0C9C3}" dt="2024-08-20T05:00:40.902" v="18402" actId="113"/>
          <ac:spMkLst>
            <pc:docMk/>
            <pc:sldMk cId="4134290939" sldId="2000"/>
            <ac:spMk id="41" creationId="{135256DF-9D8E-C723-85AA-22E05A729B04}"/>
          </ac:spMkLst>
        </pc:spChg>
        <pc:grpChg chg="add del mod">
          <ac:chgData name="Ângelo Chiode" userId="86e39c26d6630dde" providerId="LiveId" clId="{D4C2FFF8-68A0-46B5-85D8-72223AB0C9C3}" dt="2024-08-20T00:42:41.249" v="10640" actId="165"/>
          <ac:grpSpMkLst>
            <pc:docMk/>
            <pc:sldMk cId="4134290939" sldId="2000"/>
            <ac:grpSpMk id="3" creationId="{D1443AE1-BCC7-52D1-CE41-A13B87BED9A9}"/>
          </ac:grpSpMkLst>
        </pc:grpChg>
        <pc:grpChg chg="add del mod">
          <ac:chgData name="Ângelo Chiode" userId="86e39c26d6630dde" providerId="LiveId" clId="{D4C2FFF8-68A0-46B5-85D8-72223AB0C9C3}" dt="2024-08-20T00:42:36.267" v="10639" actId="478"/>
          <ac:grpSpMkLst>
            <pc:docMk/>
            <pc:sldMk cId="4134290939" sldId="2000"/>
            <ac:grpSpMk id="13" creationId="{9B417870-66BE-692C-AA67-E6BBE01BD717}"/>
          </ac:grpSpMkLst>
        </pc:grpChg>
        <pc:picChg chg="del mod topLvl">
          <ac:chgData name="Ângelo Chiode" userId="86e39c26d6630dde" providerId="LiveId" clId="{D4C2FFF8-68A0-46B5-85D8-72223AB0C9C3}" dt="2024-08-20T00:54:54.028" v="11417" actId="478"/>
          <ac:picMkLst>
            <pc:docMk/>
            <pc:sldMk cId="4134290939" sldId="2000"/>
            <ac:picMk id="10" creationId="{02C30279-E586-44A9-B78C-92DBDABBE9A9}"/>
          </ac:picMkLst>
        </pc:picChg>
        <pc:picChg chg="mod topLvl">
          <ac:chgData name="Ângelo Chiode" userId="86e39c26d6630dde" providerId="LiveId" clId="{D4C2FFF8-68A0-46B5-85D8-72223AB0C9C3}" dt="2024-08-20T04:59:50.553" v="18368" actId="1035"/>
          <ac:picMkLst>
            <pc:docMk/>
            <pc:sldMk cId="4134290939" sldId="2000"/>
            <ac:picMk id="14" creationId="{9646CC21-EFC1-B25F-EDDC-26761157AFC9}"/>
          </ac:picMkLst>
        </pc:picChg>
        <pc:picChg chg="del mod topLvl">
          <ac:chgData name="Ângelo Chiode" userId="86e39c26d6630dde" providerId="LiveId" clId="{D4C2FFF8-68A0-46B5-85D8-72223AB0C9C3}" dt="2024-08-20T00:42:36.267" v="10639" actId="478"/>
          <ac:picMkLst>
            <pc:docMk/>
            <pc:sldMk cId="4134290939" sldId="2000"/>
            <ac:picMk id="15" creationId="{286664C0-6173-158F-68B8-3EE9D6B8565D}"/>
          </ac:picMkLst>
        </pc:picChg>
        <pc:picChg chg="add del mod">
          <ac:chgData name="Ângelo Chiode" userId="86e39c26d6630dde" providerId="LiveId" clId="{D4C2FFF8-68A0-46B5-85D8-72223AB0C9C3}" dt="2024-08-20T00:42:27.936" v="10627" actId="478"/>
          <ac:picMkLst>
            <pc:docMk/>
            <pc:sldMk cId="4134290939" sldId="2000"/>
            <ac:picMk id="17" creationId="{FD01447D-7DF3-106F-BE42-DF7D024188A1}"/>
          </ac:picMkLst>
        </pc:picChg>
        <pc:picChg chg="add mod">
          <ac:chgData name="Ângelo Chiode" userId="86e39c26d6630dde" providerId="LiveId" clId="{D4C2FFF8-68A0-46B5-85D8-72223AB0C9C3}" dt="2024-08-20T04:59:50.553" v="18368" actId="1035"/>
          <ac:picMkLst>
            <pc:docMk/>
            <pc:sldMk cId="4134290939" sldId="2000"/>
            <ac:picMk id="24" creationId="{F1BD117C-4BEC-4585-9E93-202F6709218A}"/>
          </ac:picMkLst>
        </pc:picChg>
        <pc:picChg chg="add mod">
          <ac:chgData name="Ângelo Chiode" userId="86e39c26d6630dde" providerId="LiveId" clId="{D4C2FFF8-68A0-46B5-85D8-72223AB0C9C3}" dt="2024-08-20T04:59:50.553" v="18368" actId="1035"/>
          <ac:picMkLst>
            <pc:docMk/>
            <pc:sldMk cId="4134290939" sldId="2000"/>
            <ac:picMk id="25" creationId="{0319B0EE-08B4-1049-31F8-7E209DA6BE11}"/>
          </ac:picMkLst>
        </pc:picChg>
        <pc:picChg chg="add del mod">
          <ac:chgData name="Ângelo Chiode" userId="86e39c26d6630dde" providerId="LiveId" clId="{D4C2FFF8-68A0-46B5-85D8-72223AB0C9C3}" dt="2024-08-20T00:53:26.345" v="11337" actId="478"/>
          <ac:picMkLst>
            <pc:docMk/>
            <pc:sldMk cId="4134290939" sldId="2000"/>
            <ac:picMk id="30" creationId="{6C0EBF80-A078-EEE2-8A81-4D63712F4648}"/>
          </ac:picMkLst>
        </pc:picChg>
        <pc:picChg chg="add del mod">
          <ac:chgData name="Ângelo Chiode" userId="86e39c26d6630dde" providerId="LiveId" clId="{D4C2FFF8-68A0-46B5-85D8-72223AB0C9C3}" dt="2024-08-20T00:55:26.827" v="11449" actId="478"/>
          <ac:picMkLst>
            <pc:docMk/>
            <pc:sldMk cId="4134290939" sldId="2000"/>
            <ac:picMk id="33" creationId="{5F687C6C-0E0D-6F13-4FC2-480C3F487418}"/>
          </ac:picMkLst>
        </pc:picChg>
        <pc:picChg chg="add mod">
          <ac:chgData name="Ângelo Chiode" userId="86e39c26d6630dde" providerId="LiveId" clId="{D4C2FFF8-68A0-46B5-85D8-72223AB0C9C3}" dt="2024-08-20T04:59:50.553" v="18368" actId="1035"/>
          <ac:picMkLst>
            <pc:docMk/>
            <pc:sldMk cId="4134290939" sldId="2000"/>
            <ac:picMk id="35" creationId="{E3618903-CC49-CCE2-A0FE-2DE5E17444DC}"/>
          </ac:picMkLst>
        </pc:picChg>
        <pc:picChg chg="add mod">
          <ac:chgData name="Ângelo Chiode" userId="86e39c26d6630dde" providerId="LiveId" clId="{D4C2FFF8-68A0-46B5-85D8-72223AB0C9C3}" dt="2024-08-20T04:59:50.553" v="18368" actId="1035"/>
          <ac:picMkLst>
            <pc:docMk/>
            <pc:sldMk cId="4134290939" sldId="2000"/>
            <ac:picMk id="36" creationId="{72A85C6D-CD18-0135-BA00-320654D6D428}"/>
          </ac:picMkLst>
        </pc:picChg>
        <pc:cxnChg chg="add mod">
          <ac:chgData name="Ângelo Chiode" userId="86e39c26d6630dde" providerId="LiveId" clId="{D4C2FFF8-68A0-46B5-85D8-72223AB0C9C3}" dt="2024-08-20T05:00:24.838" v="18397" actId="1036"/>
          <ac:cxnSpMkLst>
            <pc:docMk/>
            <pc:sldMk cId="4134290939" sldId="2000"/>
            <ac:cxnSpMk id="43" creationId="{6C0A8FF7-3519-6A3B-02BA-A5D11D0152E6}"/>
          </ac:cxnSpMkLst>
        </pc:cxnChg>
      </pc:sldChg>
      <pc:sldChg chg="addSp delSp modSp add mod delAnim modAnim">
        <pc:chgData name="Ângelo Chiode" userId="86e39c26d6630dde" providerId="LiveId" clId="{D4C2FFF8-68A0-46B5-85D8-72223AB0C9C3}" dt="2024-08-20T21:57:16.139" v="20982"/>
        <pc:sldMkLst>
          <pc:docMk/>
          <pc:sldMk cId="3556734020" sldId="2001"/>
        </pc:sldMkLst>
        <pc:spChg chg="add del mod">
          <ac:chgData name="Ângelo Chiode" userId="86e39c26d6630dde" providerId="LiveId" clId="{D4C2FFF8-68A0-46B5-85D8-72223AB0C9C3}" dt="2024-08-20T01:15:25.889" v="12273" actId="478"/>
          <ac:spMkLst>
            <pc:docMk/>
            <pc:sldMk cId="3556734020" sldId="2001"/>
            <ac:spMk id="3" creationId="{145E78E9-643B-4C58-9D16-D56FC2F2C5A8}"/>
          </ac:spMkLst>
        </pc:spChg>
        <pc:spChg chg="add del mod">
          <ac:chgData name="Ângelo Chiode" userId="86e39c26d6630dde" providerId="LiveId" clId="{D4C2FFF8-68A0-46B5-85D8-72223AB0C9C3}" dt="2024-08-20T01:57:25.091" v="13262" actId="478"/>
          <ac:spMkLst>
            <pc:docMk/>
            <pc:sldMk cId="3556734020" sldId="2001"/>
            <ac:spMk id="4" creationId="{498748A8-2A97-8D2D-FDBC-30491CC8FB32}"/>
          </ac:spMkLst>
        </pc:spChg>
        <pc:spChg chg="del">
          <ac:chgData name="Ângelo Chiode" userId="86e39c26d6630dde" providerId="LiveId" clId="{D4C2FFF8-68A0-46B5-85D8-72223AB0C9C3}" dt="2024-08-20T00:56:01.763" v="11461" actId="478"/>
          <ac:spMkLst>
            <pc:docMk/>
            <pc:sldMk cId="3556734020" sldId="2001"/>
            <ac:spMk id="6" creationId="{F3D72E9C-D356-07D4-5CE6-F0929A3C3E62}"/>
          </ac:spMkLst>
        </pc:spChg>
        <pc:spChg chg="del mod">
          <ac:chgData name="Ângelo Chiode" userId="86e39c26d6630dde" providerId="LiveId" clId="{D4C2FFF8-68A0-46B5-85D8-72223AB0C9C3}" dt="2024-08-20T01:14:53.845" v="12248" actId="478"/>
          <ac:spMkLst>
            <pc:docMk/>
            <pc:sldMk cId="3556734020" sldId="2001"/>
            <ac:spMk id="7" creationId="{1917B74C-FD82-E040-7919-55CC18DDFC69}"/>
          </ac:spMkLst>
        </pc:spChg>
        <pc:spChg chg="add mod">
          <ac:chgData name="Ângelo Chiode" userId="86e39c26d6630dde" providerId="LiveId" clId="{D4C2FFF8-68A0-46B5-85D8-72223AB0C9C3}" dt="2024-08-20T01:40:52.726" v="13214" actId="1037"/>
          <ac:spMkLst>
            <pc:docMk/>
            <pc:sldMk cId="3556734020" sldId="2001"/>
            <ac:spMk id="8" creationId="{41D23D32-40B7-87ED-D469-0848AE58C0E0}"/>
          </ac:spMkLst>
        </pc:spChg>
        <pc:spChg chg="add del mod">
          <ac:chgData name="Ângelo Chiode" userId="86e39c26d6630dde" providerId="LiveId" clId="{D4C2FFF8-68A0-46B5-85D8-72223AB0C9C3}" dt="2024-08-20T01:12:38.561" v="11936" actId="478"/>
          <ac:spMkLst>
            <pc:docMk/>
            <pc:sldMk cId="3556734020" sldId="2001"/>
            <ac:spMk id="11" creationId="{30FD9BB7-45BF-0AD8-3E74-663C92F26193}"/>
          </ac:spMkLst>
        </pc:spChg>
        <pc:spChg chg="add del mod">
          <ac:chgData name="Ângelo Chiode" userId="86e39c26d6630dde" providerId="LiveId" clId="{D4C2FFF8-68A0-46B5-85D8-72223AB0C9C3}" dt="2024-08-20T01:37:55.266" v="12825" actId="478"/>
          <ac:spMkLst>
            <pc:docMk/>
            <pc:sldMk cId="3556734020" sldId="2001"/>
            <ac:spMk id="12" creationId="{6768D990-3EDE-849F-4089-E3CE8284C636}"/>
          </ac:spMkLst>
        </pc:spChg>
        <pc:spChg chg="add mod">
          <ac:chgData name="Ângelo Chiode" userId="86e39c26d6630dde" providerId="LiveId" clId="{D4C2FFF8-68A0-46B5-85D8-72223AB0C9C3}" dt="2024-08-20T01:17:08.596" v="12350" actId="14100"/>
          <ac:spMkLst>
            <pc:docMk/>
            <pc:sldMk cId="3556734020" sldId="2001"/>
            <ac:spMk id="13" creationId="{49777C24-64AF-0B18-9CF2-8DC6E6BF73B0}"/>
          </ac:spMkLst>
        </pc:spChg>
        <pc:spChg chg="add mod">
          <ac:chgData name="Ângelo Chiode" userId="86e39c26d6630dde" providerId="LiveId" clId="{D4C2FFF8-68A0-46B5-85D8-72223AB0C9C3}" dt="2024-08-20T02:39:06.938" v="16105" actId="20577"/>
          <ac:spMkLst>
            <pc:docMk/>
            <pc:sldMk cId="3556734020" sldId="2001"/>
            <ac:spMk id="14" creationId="{F9D07BF5-72E1-01DE-97B4-488AA1C1ECB1}"/>
          </ac:spMkLst>
        </pc:spChg>
        <pc:spChg chg="add mod">
          <ac:chgData name="Ângelo Chiode" userId="86e39c26d6630dde" providerId="LiveId" clId="{D4C2FFF8-68A0-46B5-85D8-72223AB0C9C3}" dt="2024-08-20T01:57:24.204" v="13261"/>
          <ac:spMkLst>
            <pc:docMk/>
            <pc:sldMk cId="3556734020" sldId="2001"/>
            <ac:spMk id="15" creationId="{C4BE79DD-70C8-FA33-70C0-4C5A766465BC}"/>
          </ac:spMkLst>
        </pc:spChg>
        <pc:spChg chg="add mod">
          <ac:chgData name="Ângelo Chiode" userId="86e39c26d6630dde" providerId="LiveId" clId="{D4C2FFF8-68A0-46B5-85D8-72223AB0C9C3}" dt="2024-08-20T02:34:33.013" v="15976" actId="1035"/>
          <ac:spMkLst>
            <pc:docMk/>
            <pc:sldMk cId="3556734020" sldId="2001"/>
            <ac:spMk id="16" creationId="{526E9500-B1FD-B834-E458-C0690B34FA7B}"/>
          </ac:spMkLst>
        </pc:spChg>
        <pc:spChg chg="del mod topLvl">
          <ac:chgData name="Ângelo Chiode" userId="86e39c26d6630dde" providerId="LiveId" clId="{D4C2FFF8-68A0-46B5-85D8-72223AB0C9C3}" dt="2024-08-20T00:57:52.606" v="11516" actId="478"/>
          <ac:spMkLst>
            <pc:docMk/>
            <pc:sldMk cId="3556734020" sldId="2001"/>
            <ac:spMk id="712" creationId="{00000000-0000-0000-0000-000000000000}"/>
          </ac:spMkLst>
        </pc:spChg>
        <pc:spChg chg="del mod topLvl">
          <ac:chgData name="Ângelo Chiode" userId="86e39c26d6630dde" providerId="LiveId" clId="{D4C2FFF8-68A0-46B5-85D8-72223AB0C9C3}" dt="2024-08-20T00:57:53.647" v="11517" actId="478"/>
          <ac:spMkLst>
            <pc:docMk/>
            <pc:sldMk cId="3556734020" sldId="2001"/>
            <ac:spMk id="713" creationId="{00000000-0000-0000-0000-000000000000}"/>
          </ac:spMkLst>
        </pc:spChg>
        <pc:grpChg chg="add del mod">
          <ac:chgData name="Ângelo Chiode" userId="86e39c26d6630dde" providerId="LiveId" clId="{D4C2FFF8-68A0-46B5-85D8-72223AB0C9C3}" dt="2024-08-20T00:57:49.331" v="11515" actId="165"/>
          <ac:grpSpMkLst>
            <pc:docMk/>
            <pc:sldMk cId="3556734020" sldId="2001"/>
            <ac:grpSpMk id="711" creationId="{00000000-0000-0000-0000-000000000000}"/>
          </ac:grpSpMkLst>
        </pc:grpChg>
        <pc:graphicFrameChg chg="add mod">
          <ac:chgData name="Ângelo Chiode" userId="86e39c26d6630dde" providerId="LiveId" clId="{D4C2FFF8-68A0-46B5-85D8-72223AB0C9C3}" dt="2024-08-20T01:40:52.726" v="13214" actId="1037"/>
          <ac:graphicFrameMkLst>
            <pc:docMk/>
            <pc:sldMk cId="3556734020" sldId="2001"/>
            <ac:graphicFrameMk id="5" creationId="{B2AD93CB-A4A2-3389-CBCB-1EFD3AD6590B}"/>
          </ac:graphicFrameMkLst>
        </pc:graphicFrameChg>
        <pc:graphicFrameChg chg="add del mod modGraphic">
          <ac:chgData name="Ângelo Chiode" userId="86e39c26d6630dde" providerId="LiveId" clId="{D4C2FFF8-68A0-46B5-85D8-72223AB0C9C3}" dt="2024-08-20T01:08:33.423" v="11802" actId="478"/>
          <ac:graphicFrameMkLst>
            <pc:docMk/>
            <pc:sldMk cId="3556734020" sldId="2001"/>
            <ac:graphicFrameMk id="9" creationId="{35A0AD39-8C4B-3882-9011-84FC530A0674}"/>
          </ac:graphicFrameMkLst>
        </pc:graphicFrameChg>
        <pc:graphicFrameChg chg="add mod modGraphic">
          <ac:chgData name="Ângelo Chiode" userId="86e39c26d6630dde" providerId="LiveId" clId="{D4C2FFF8-68A0-46B5-85D8-72223AB0C9C3}" dt="2024-08-20T02:29:33.206" v="15531" actId="207"/>
          <ac:graphicFrameMkLst>
            <pc:docMk/>
            <pc:sldMk cId="3556734020" sldId="2001"/>
            <ac:graphicFrameMk id="10" creationId="{B6A8C0E8-F420-FB77-86B0-CB96499D80B0}"/>
          </ac:graphicFrameMkLst>
        </pc:graphicFrameChg>
      </pc:sldChg>
      <pc:sldChg chg="addSp delSp modSp add mod addAnim delAnim modAnim">
        <pc:chgData name="Ângelo Chiode" userId="86e39c26d6630dde" providerId="LiveId" clId="{D4C2FFF8-68A0-46B5-85D8-72223AB0C9C3}" dt="2024-08-20T21:57:18.869" v="20983"/>
        <pc:sldMkLst>
          <pc:docMk/>
          <pc:sldMk cId="3193038447" sldId="2002"/>
        </pc:sldMkLst>
        <pc:spChg chg="del">
          <ac:chgData name="Ângelo Chiode" userId="86e39c26d6630dde" providerId="LiveId" clId="{D4C2FFF8-68A0-46B5-85D8-72223AB0C9C3}" dt="2024-08-20T01:17:11.294" v="12351" actId="478"/>
          <ac:spMkLst>
            <pc:docMk/>
            <pc:sldMk cId="3193038447" sldId="2002"/>
            <ac:spMk id="3" creationId="{145E78E9-643B-4C58-9D16-D56FC2F2C5A8}"/>
          </ac:spMkLst>
        </pc:spChg>
        <pc:spChg chg="del mod">
          <ac:chgData name="Ângelo Chiode" userId="86e39c26d6630dde" providerId="LiveId" clId="{D4C2FFF8-68A0-46B5-85D8-72223AB0C9C3}" dt="2024-08-20T01:57:18.469" v="13258" actId="478"/>
          <ac:spMkLst>
            <pc:docMk/>
            <pc:sldMk cId="3193038447" sldId="2002"/>
            <ac:spMk id="4" creationId="{498748A8-2A97-8D2D-FDBC-30491CC8FB32}"/>
          </ac:spMkLst>
        </pc:spChg>
        <pc:spChg chg="add mod">
          <ac:chgData name="Ângelo Chiode" userId="86e39c26d6630dde" providerId="LiveId" clId="{D4C2FFF8-68A0-46B5-85D8-72223AB0C9C3}" dt="2024-08-20T01:17:14.246" v="12364" actId="20577"/>
          <ac:spMkLst>
            <pc:docMk/>
            <pc:sldMk cId="3193038447" sldId="2002"/>
            <ac:spMk id="6" creationId="{E3508289-DB05-9073-DC3A-DD5B7201E18B}"/>
          </ac:spMkLst>
        </pc:spChg>
        <pc:spChg chg="del">
          <ac:chgData name="Ângelo Chiode" userId="86e39c26d6630dde" providerId="LiveId" clId="{D4C2FFF8-68A0-46B5-85D8-72223AB0C9C3}" dt="2024-08-20T01:17:03.596" v="12349" actId="478"/>
          <ac:spMkLst>
            <pc:docMk/>
            <pc:sldMk cId="3193038447" sldId="2002"/>
            <ac:spMk id="7" creationId="{1917B74C-FD82-E040-7919-55CC18DDFC69}"/>
          </ac:spMkLst>
        </pc:spChg>
        <pc:spChg chg="del">
          <ac:chgData name="Ângelo Chiode" userId="86e39c26d6630dde" providerId="LiveId" clId="{D4C2FFF8-68A0-46B5-85D8-72223AB0C9C3}" dt="2024-08-20T01:17:03.596" v="12349" actId="478"/>
          <ac:spMkLst>
            <pc:docMk/>
            <pc:sldMk cId="3193038447" sldId="2002"/>
            <ac:spMk id="8" creationId="{41D23D32-40B7-87ED-D469-0848AE58C0E0}"/>
          </ac:spMkLst>
        </pc:spChg>
        <pc:spChg chg="add del mod">
          <ac:chgData name="Ângelo Chiode" userId="86e39c26d6630dde" providerId="LiveId" clId="{D4C2FFF8-68A0-46B5-85D8-72223AB0C9C3}" dt="2024-08-20T01:36:41.859" v="12726" actId="478"/>
          <ac:spMkLst>
            <pc:docMk/>
            <pc:sldMk cId="3193038447" sldId="2002"/>
            <ac:spMk id="11" creationId="{EE2A5B00-4206-A59E-083C-EDC134066376}"/>
          </ac:spMkLst>
        </pc:spChg>
        <pc:spChg chg="del">
          <ac:chgData name="Ângelo Chiode" userId="86e39c26d6630dde" providerId="LiveId" clId="{D4C2FFF8-68A0-46B5-85D8-72223AB0C9C3}" dt="2024-08-20T01:17:03.596" v="12349" actId="478"/>
          <ac:spMkLst>
            <pc:docMk/>
            <pc:sldMk cId="3193038447" sldId="2002"/>
            <ac:spMk id="12" creationId="{6768D990-3EDE-849F-4089-E3CE8284C636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14" creationId="{77EC2485-E89F-83C8-35D9-6EF63CD2180D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15" creationId="{22DD5594-1A3E-EA97-00C8-057124D29F76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16" creationId="{84196600-7C3A-9401-AB4E-683512CC2864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17" creationId="{1D7A6EAD-F017-7526-683B-68B8F4CC930D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18" creationId="{1919231F-C512-0C75-3C59-A0569474B4E7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19" creationId="{F666BCFC-5DBA-898E-9D8D-BB87A8EEB9C1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20" creationId="{C19D62A9-65D3-87EA-4CB9-AC5EE78E574A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21" creationId="{8DCEC6C3-C8E9-1E43-6DFB-F032647FE30A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22" creationId="{749AEBE0-C65E-0A74-DD6B-0CA2F222356D}"/>
          </ac:spMkLst>
        </pc:spChg>
        <pc:spChg chg="mod">
          <ac:chgData name="Ângelo Chiode" userId="86e39c26d6630dde" providerId="LiveId" clId="{D4C2FFF8-68A0-46B5-85D8-72223AB0C9C3}" dt="2024-08-20T01:19:04.133" v="12369"/>
          <ac:spMkLst>
            <pc:docMk/>
            <pc:sldMk cId="3193038447" sldId="2002"/>
            <ac:spMk id="23" creationId="{91DE823D-1069-BBFF-DEC1-876C58C7F623}"/>
          </ac:spMkLst>
        </pc:spChg>
        <pc:spChg chg="add del mod">
          <ac:chgData name="Ângelo Chiode" userId="86e39c26d6630dde" providerId="LiveId" clId="{D4C2FFF8-68A0-46B5-85D8-72223AB0C9C3}" dt="2024-08-20T01:19:20.523" v="12374" actId="478"/>
          <ac:spMkLst>
            <pc:docMk/>
            <pc:sldMk cId="3193038447" sldId="2002"/>
            <ac:spMk id="27" creationId="{03BD3D44-FBCC-A84C-A361-F8BE2B09540E}"/>
          </ac:spMkLst>
        </pc:spChg>
        <pc:spChg chg="add del mod">
          <ac:chgData name="Ângelo Chiode" userId="86e39c26d6630dde" providerId="LiveId" clId="{D4C2FFF8-68A0-46B5-85D8-72223AB0C9C3}" dt="2024-08-20T01:19:21.537" v="12375" actId="478"/>
          <ac:spMkLst>
            <pc:docMk/>
            <pc:sldMk cId="3193038447" sldId="2002"/>
            <ac:spMk id="28" creationId="{9C9CA4ED-C850-5641-52E4-8F26E55623A4}"/>
          </ac:spMkLst>
        </pc:spChg>
        <pc:spChg chg="mod topLvl">
          <ac:chgData name="Ângelo Chiode" userId="86e39c26d6630dde" providerId="LiveId" clId="{D4C2FFF8-68A0-46B5-85D8-72223AB0C9C3}" dt="2024-08-20T01:22:44.544" v="12469" actId="1038"/>
          <ac:spMkLst>
            <pc:docMk/>
            <pc:sldMk cId="3193038447" sldId="2002"/>
            <ac:spMk id="31" creationId="{4F6FF83D-0416-8D32-A51B-D6EBEAC4A4AD}"/>
          </ac:spMkLst>
        </pc:spChg>
        <pc:spChg chg="mod topLvl">
          <ac:chgData name="Ângelo Chiode" userId="86e39c26d6630dde" providerId="LiveId" clId="{D4C2FFF8-68A0-46B5-85D8-72223AB0C9C3}" dt="2024-08-20T01:22:46.497" v="12470" actId="1038"/>
          <ac:spMkLst>
            <pc:docMk/>
            <pc:sldMk cId="3193038447" sldId="2002"/>
            <ac:spMk id="32" creationId="{FFBB6941-3480-73CA-09FC-1A0D6CB29E9C}"/>
          </ac:spMkLst>
        </pc:spChg>
        <pc:spChg chg="add del mod">
          <ac:chgData name="Ângelo Chiode" userId="86e39c26d6630dde" providerId="LiveId" clId="{D4C2FFF8-68A0-46B5-85D8-72223AB0C9C3}" dt="2024-08-20T01:27:51.150" v="12537" actId="478"/>
          <ac:spMkLst>
            <pc:docMk/>
            <pc:sldMk cId="3193038447" sldId="2002"/>
            <ac:spMk id="34" creationId="{7EEBD0EF-FF0B-1AA8-D439-ECBAC544A21D}"/>
          </ac:spMkLst>
        </pc:spChg>
        <pc:spChg chg="add del mod">
          <ac:chgData name="Ângelo Chiode" userId="86e39c26d6630dde" providerId="LiveId" clId="{D4C2FFF8-68A0-46B5-85D8-72223AB0C9C3}" dt="2024-08-20T01:36:39.505" v="12725" actId="478"/>
          <ac:spMkLst>
            <pc:docMk/>
            <pc:sldMk cId="3193038447" sldId="2002"/>
            <ac:spMk id="38" creationId="{50D9D07B-ED9E-57B0-8C6E-6DB0BDD94B69}"/>
          </ac:spMkLst>
        </pc:spChg>
        <pc:spChg chg="add mod">
          <ac:chgData name="Ângelo Chiode" userId="86e39c26d6630dde" providerId="LiveId" clId="{D4C2FFF8-68A0-46B5-85D8-72223AB0C9C3}" dt="2024-08-20T02:39:02.292" v="16103" actId="20577"/>
          <ac:spMkLst>
            <pc:docMk/>
            <pc:sldMk cId="3193038447" sldId="2002"/>
            <ac:spMk id="39" creationId="{CFA9B3DE-715F-448F-C092-D98926F44A85}"/>
          </ac:spMkLst>
        </pc:spChg>
        <pc:spChg chg="add mod">
          <ac:chgData name="Ângelo Chiode" userId="86e39c26d6630dde" providerId="LiveId" clId="{D4C2FFF8-68A0-46B5-85D8-72223AB0C9C3}" dt="2024-08-20T01:57:17.493" v="13257" actId="20577"/>
          <ac:spMkLst>
            <pc:docMk/>
            <pc:sldMk cId="3193038447" sldId="2002"/>
            <ac:spMk id="40" creationId="{53E7B2A3-1E5A-E859-1207-D2F7CD707111}"/>
          </ac:spMkLst>
        </pc:spChg>
        <pc:grpChg chg="add del mod">
          <ac:chgData name="Ângelo Chiode" userId="86e39c26d6630dde" providerId="LiveId" clId="{D4C2FFF8-68A0-46B5-85D8-72223AB0C9C3}" dt="2024-08-20T01:33:18.168" v="12542" actId="478"/>
          <ac:grpSpMkLst>
            <pc:docMk/>
            <pc:sldMk cId="3193038447" sldId="2002"/>
            <ac:grpSpMk id="13" creationId="{A28C6B5D-8CBA-DAB1-5B1B-D17908DA6A2A}"/>
          </ac:grpSpMkLst>
        </pc:grpChg>
        <pc:grpChg chg="add del mod">
          <ac:chgData name="Ângelo Chiode" userId="86e39c26d6630dde" providerId="LiveId" clId="{D4C2FFF8-68A0-46B5-85D8-72223AB0C9C3}" dt="2024-08-20T01:33:18.168" v="12542" actId="478"/>
          <ac:grpSpMkLst>
            <pc:docMk/>
            <pc:sldMk cId="3193038447" sldId="2002"/>
            <ac:grpSpMk id="29" creationId="{36368D03-7C69-41FD-37F0-C6A1F5CC3D38}"/>
          </ac:grpSpMkLst>
        </pc:grpChg>
        <pc:graphicFrameChg chg="del">
          <ac:chgData name="Ângelo Chiode" userId="86e39c26d6630dde" providerId="LiveId" clId="{D4C2FFF8-68A0-46B5-85D8-72223AB0C9C3}" dt="2024-08-20T01:17:03.596" v="12349" actId="478"/>
          <ac:graphicFrameMkLst>
            <pc:docMk/>
            <pc:sldMk cId="3193038447" sldId="2002"/>
            <ac:graphicFrameMk id="5" creationId="{B2AD93CB-A4A2-3389-CBCB-1EFD3AD6590B}"/>
          </ac:graphicFrameMkLst>
        </pc:graphicFrameChg>
        <pc:graphicFrameChg chg="del">
          <ac:chgData name="Ângelo Chiode" userId="86e39c26d6630dde" providerId="LiveId" clId="{D4C2FFF8-68A0-46B5-85D8-72223AB0C9C3}" dt="2024-08-20T01:17:03.596" v="12349" actId="478"/>
          <ac:graphicFrameMkLst>
            <pc:docMk/>
            <pc:sldMk cId="3193038447" sldId="2002"/>
            <ac:graphicFrameMk id="10" creationId="{B6A8C0E8-F420-FB77-86B0-CB96499D80B0}"/>
          </ac:graphicFrameMkLst>
        </pc:graphicFrameChg>
        <pc:graphicFrameChg chg="mod topLvl">
          <ac:chgData name="Ângelo Chiode" userId="86e39c26d6630dde" providerId="LiveId" clId="{D4C2FFF8-68A0-46B5-85D8-72223AB0C9C3}" dt="2024-08-20T01:22:27.338" v="12451" actId="404"/>
          <ac:graphicFrameMkLst>
            <pc:docMk/>
            <pc:sldMk cId="3193038447" sldId="2002"/>
            <ac:graphicFrameMk id="30" creationId="{98FEB172-DF0B-6AE5-1299-9FA7E3290E4B}"/>
          </ac:graphicFrameMkLst>
        </pc:graphicFrameChg>
        <pc:graphicFrameChg chg="add mod modGraphic">
          <ac:chgData name="Ângelo Chiode" userId="86e39c26d6630dde" providerId="LiveId" clId="{D4C2FFF8-68A0-46B5-85D8-72223AB0C9C3}" dt="2024-08-20T02:29:30.036" v="15530" actId="207"/>
          <ac:graphicFrameMkLst>
            <pc:docMk/>
            <pc:sldMk cId="3193038447" sldId="2002"/>
            <ac:graphicFrameMk id="37" creationId="{50194A96-B1E1-8992-DEEC-44E1CB536B94}"/>
          </ac:graphicFrameMkLst>
        </pc:graphicFrameChg>
        <pc:picChg chg="add mod">
          <ac:chgData name="Ângelo Chiode" userId="86e39c26d6630dde" providerId="LiveId" clId="{D4C2FFF8-68A0-46B5-85D8-72223AB0C9C3}" dt="2024-08-20T01:40:57.179" v="13221" actId="1037"/>
          <ac:picMkLst>
            <pc:docMk/>
            <pc:sldMk cId="3193038447" sldId="2002"/>
            <ac:picMk id="36" creationId="{1F1F4B55-BB39-3F39-EA1B-8BBBCB4078A3}"/>
          </ac:picMkLst>
        </pc:picChg>
        <pc:cxnChg chg="add del mod">
          <ac:chgData name="Ângelo Chiode" userId="86e39c26d6630dde" providerId="LiveId" clId="{D4C2FFF8-68A0-46B5-85D8-72223AB0C9C3}" dt="2024-08-20T01:33:18.168" v="12542" actId="478"/>
          <ac:cxnSpMkLst>
            <pc:docMk/>
            <pc:sldMk cId="3193038447" sldId="2002"/>
            <ac:cxnSpMk id="24" creationId="{6B354A20-9EC6-D2E8-FD2E-3120761CDAB0}"/>
          </ac:cxnSpMkLst>
        </pc:cxnChg>
        <pc:cxnChg chg="add del mod">
          <ac:chgData name="Ângelo Chiode" userId="86e39c26d6630dde" providerId="LiveId" clId="{D4C2FFF8-68A0-46B5-85D8-72223AB0C9C3}" dt="2024-08-20T01:19:19.155" v="12372" actId="478"/>
          <ac:cxnSpMkLst>
            <pc:docMk/>
            <pc:sldMk cId="3193038447" sldId="2002"/>
            <ac:cxnSpMk id="25" creationId="{E6480943-6EA6-8949-C76C-6AD50895E97F}"/>
          </ac:cxnSpMkLst>
        </pc:cxnChg>
        <pc:cxnChg chg="add del mod">
          <ac:chgData name="Ângelo Chiode" userId="86e39c26d6630dde" providerId="LiveId" clId="{D4C2FFF8-68A0-46B5-85D8-72223AB0C9C3}" dt="2024-08-20T01:19:19.658" v="12373" actId="478"/>
          <ac:cxnSpMkLst>
            <pc:docMk/>
            <pc:sldMk cId="3193038447" sldId="2002"/>
            <ac:cxnSpMk id="26" creationId="{4239524D-EAF1-6F91-5CAB-657FEBB115D4}"/>
          </ac:cxnSpMkLst>
        </pc:cxnChg>
        <pc:cxnChg chg="mod topLvl">
          <ac:chgData name="Ângelo Chiode" userId="86e39c26d6630dde" providerId="LiveId" clId="{D4C2FFF8-68A0-46B5-85D8-72223AB0C9C3}" dt="2024-08-20T01:27:25.367" v="12536" actId="1035"/>
          <ac:cxnSpMkLst>
            <pc:docMk/>
            <pc:sldMk cId="3193038447" sldId="2002"/>
            <ac:cxnSpMk id="33" creationId="{269029DE-934A-31EB-34D3-2DC458DE9366}"/>
          </ac:cxnSpMkLst>
        </pc:cxnChg>
      </pc:sldChg>
      <pc:sldChg chg="addSp delSp modSp add mod modAnim">
        <pc:chgData name="Ângelo Chiode" userId="86e39c26d6630dde" providerId="LiveId" clId="{D4C2FFF8-68A0-46B5-85D8-72223AB0C9C3}" dt="2024-08-20T21:57:21.416" v="20984"/>
        <pc:sldMkLst>
          <pc:docMk/>
          <pc:sldMk cId="1264110323" sldId="2003"/>
        </pc:sldMkLst>
        <pc:spChg chg="mod">
          <ac:chgData name="Ângelo Chiode" userId="86e39c26d6630dde" providerId="LiveId" clId="{D4C2FFF8-68A0-46B5-85D8-72223AB0C9C3}" dt="2024-08-20T01:57:13.497" v="13254" actId="14100"/>
          <ac:spMkLst>
            <pc:docMk/>
            <pc:sldMk cId="1264110323" sldId="2003"/>
            <ac:spMk id="4" creationId="{498748A8-2A97-8D2D-FDBC-30491CC8FB32}"/>
          </ac:spMkLst>
        </pc:spChg>
        <pc:spChg chg="mod">
          <ac:chgData name="Ângelo Chiode" userId="86e39c26d6630dde" providerId="LiveId" clId="{D4C2FFF8-68A0-46B5-85D8-72223AB0C9C3}" dt="2024-08-20T01:57:56.943" v="13311" actId="14100"/>
          <ac:spMkLst>
            <pc:docMk/>
            <pc:sldMk cId="1264110323" sldId="2003"/>
            <ac:spMk id="6" creationId="{E3508289-DB05-9073-DC3A-DD5B7201E18B}"/>
          </ac:spMkLst>
        </pc:spChg>
        <pc:spChg chg="mod">
          <ac:chgData name="Ângelo Chiode" userId="86e39c26d6630dde" providerId="LiveId" clId="{D4C2FFF8-68A0-46B5-85D8-72223AB0C9C3}" dt="2024-08-20T02:39:29.819" v="16110" actId="20577"/>
          <ac:spMkLst>
            <pc:docMk/>
            <pc:sldMk cId="1264110323" sldId="2003"/>
            <ac:spMk id="39" creationId="{CFA9B3DE-715F-448F-C092-D98926F44A85}"/>
          </ac:spMkLst>
        </pc:spChg>
        <pc:graphicFrameChg chg="mod modGraphic">
          <ac:chgData name="Ângelo Chiode" userId="86e39c26d6630dde" providerId="LiveId" clId="{D4C2FFF8-68A0-46B5-85D8-72223AB0C9C3}" dt="2024-08-20T02:29:26.109" v="15529" actId="207"/>
          <ac:graphicFrameMkLst>
            <pc:docMk/>
            <pc:sldMk cId="1264110323" sldId="2003"/>
            <ac:graphicFrameMk id="37" creationId="{50194A96-B1E1-8992-DEEC-44E1CB536B94}"/>
          </ac:graphicFrameMkLst>
        </pc:graphicFrameChg>
        <pc:picChg chg="add mod">
          <ac:chgData name="Ângelo Chiode" userId="86e39c26d6630dde" providerId="LiveId" clId="{D4C2FFF8-68A0-46B5-85D8-72223AB0C9C3}" dt="2024-08-20T02:08:04.989" v="13614" actId="1037"/>
          <ac:picMkLst>
            <pc:docMk/>
            <pc:sldMk cId="1264110323" sldId="2003"/>
            <ac:picMk id="5" creationId="{A8C90171-B403-93B4-1D3A-11D306C5915E}"/>
          </ac:picMkLst>
        </pc:picChg>
        <pc:picChg chg="del mod">
          <ac:chgData name="Ângelo Chiode" userId="86e39c26d6630dde" providerId="LiveId" clId="{D4C2FFF8-68A0-46B5-85D8-72223AB0C9C3}" dt="2024-08-20T01:58:52.142" v="13348" actId="478"/>
          <ac:picMkLst>
            <pc:docMk/>
            <pc:sldMk cId="1264110323" sldId="2003"/>
            <ac:picMk id="36" creationId="{1F1F4B55-BB39-3F39-EA1B-8BBBCB4078A3}"/>
          </ac:picMkLst>
        </pc:picChg>
      </pc:sldChg>
      <pc:sldChg chg="addSp delSp modSp add mod ord delAnim modAnim">
        <pc:chgData name="Ângelo Chiode" userId="86e39c26d6630dde" providerId="LiveId" clId="{D4C2FFF8-68A0-46B5-85D8-72223AB0C9C3}" dt="2024-08-20T21:57:24.698" v="20985"/>
        <pc:sldMkLst>
          <pc:docMk/>
          <pc:sldMk cId="574687028" sldId="2004"/>
        </pc:sldMkLst>
        <pc:spChg chg="mod">
          <ac:chgData name="Ângelo Chiode" userId="86e39c26d6630dde" providerId="LiveId" clId="{D4C2FFF8-68A0-46B5-85D8-72223AB0C9C3}" dt="2024-08-20T02:13:35.406" v="14068" actId="20577"/>
          <ac:spMkLst>
            <pc:docMk/>
            <pc:sldMk cId="574687028" sldId="2004"/>
            <ac:spMk id="2" creationId="{D952A64E-0B76-DF39-F034-50744AA56D15}"/>
          </ac:spMkLst>
        </pc:spChg>
        <pc:spChg chg="add del mod">
          <ac:chgData name="Ângelo Chiode" userId="86e39c26d6630dde" providerId="LiveId" clId="{D4C2FFF8-68A0-46B5-85D8-72223AB0C9C3}" dt="2024-08-20T02:28:32.488" v="15519" actId="478"/>
          <ac:spMkLst>
            <pc:docMk/>
            <pc:sldMk cId="574687028" sldId="2004"/>
            <ac:spMk id="3" creationId="{838386ED-809E-6721-11B0-48F47A9F647F}"/>
          </ac:spMkLst>
        </pc:spChg>
        <pc:spChg chg="mod">
          <ac:chgData name="Ângelo Chiode" userId="86e39c26d6630dde" providerId="LiveId" clId="{D4C2FFF8-68A0-46B5-85D8-72223AB0C9C3}" dt="2024-08-20T02:13:47.744" v="14123" actId="20577"/>
          <ac:spMkLst>
            <pc:docMk/>
            <pc:sldMk cId="574687028" sldId="2004"/>
            <ac:spMk id="4" creationId="{498748A8-2A97-8D2D-FDBC-30491CC8FB32}"/>
          </ac:spMkLst>
        </pc:spChg>
        <pc:spChg chg="del">
          <ac:chgData name="Ângelo Chiode" userId="86e39c26d6630dde" providerId="LiveId" clId="{D4C2FFF8-68A0-46B5-85D8-72223AB0C9C3}" dt="2024-08-20T02:14:10.399" v="14124" actId="478"/>
          <ac:spMkLst>
            <pc:docMk/>
            <pc:sldMk cId="574687028" sldId="2004"/>
            <ac:spMk id="6" creationId="{E3508289-DB05-9073-DC3A-DD5B7201E18B}"/>
          </ac:spMkLst>
        </pc:spChg>
        <pc:spChg chg="add mod">
          <ac:chgData name="Ângelo Chiode" userId="86e39c26d6630dde" providerId="LiveId" clId="{D4C2FFF8-68A0-46B5-85D8-72223AB0C9C3}" dt="2024-08-20T02:40:23.440" v="16115" actId="14100"/>
          <ac:spMkLst>
            <pc:docMk/>
            <pc:sldMk cId="574687028" sldId="2004"/>
            <ac:spMk id="7" creationId="{BD5760AA-F77C-2DBC-8C89-76AFD7DDE666}"/>
          </ac:spMkLst>
        </pc:spChg>
        <pc:spChg chg="add mod">
          <ac:chgData name="Ângelo Chiode" userId="86e39c26d6630dde" providerId="LiveId" clId="{D4C2FFF8-68A0-46B5-85D8-72223AB0C9C3}" dt="2024-08-20T02:28:31.654" v="15518"/>
          <ac:spMkLst>
            <pc:docMk/>
            <pc:sldMk cId="574687028" sldId="2004"/>
            <ac:spMk id="9" creationId="{2D1BB252-A0A2-4312-0DB0-9E4598AA6F94}"/>
          </ac:spMkLst>
        </pc:spChg>
        <pc:spChg chg="add del mod">
          <ac:chgData name="Ângelo Chiode" userId="86e39c26d6630dde" providerId="LiveId" clId="{D4C2FFF8-68A0-46B5-85D8-72223AB0C9C3}" dt="2024-08-20T05:23:09.067" v="20221" actId="478"/>
          <ac:spMkLst>
            <pc:docMk/>
            <pc:sldMk cId="574687028" sldId="2004"/>
            <ac:spMk id="10" creationId="{74141ECB-19F3-99D2-6814-EB6EEF9E320D}"/>
          </ac:spMkLst>
        </pc:spChg>
        <pc:spChg chg="add mod">
          <ac:chgData name="Ângelo Chiode" userId="86e39c26d6630dde" providerId="LiveId" clId="{D4C2FFF8-68A0-46B5-85D8-72223AB0C9C3}" dt="2024-08-20T05:23:26.633" v="20226" actId="20577"/>
          <ac:spMkLst>
            <pc:docMk/>
            <pc:sldMk cId="574687028" sldId="2004"/>
            <ac:spMk id="12" creationId="{4E3CB93D-C4DE-EC8F-FD32-EB40C8AA3772}"/>
          </ac:spMkLst>
        </pc:spChg>
        <pc:spChg chg="del">
          <ac:chgData name="Ângelo Chiode" userId="86e39c26d6630dde" providerId="LiveId" clId="{D4C2FFF8-68A0-46B5-85D8-72223AB0C9C3}" dt="2024-08-20T02:20:54.249" v="14486" actId="478"/>
          <ac:spMkLst>
            <pc:docMk/>
            <pc:sldMk cId="574687028" sldId="2004"/>
            <ac:spMk id="39" creationId="{CFA9B3DE-715F-448F-C092-D98926F44A85}"/>
          </ac:spMkLst>
        </pc:spChg>
        <pc:graphicFrameChg chg="add del mod modGraphic">
          <ac:chgData name="Ângelo Chiode" userId="86e39c26d6630dde" providerId="LiveId" clId="{D4C2FFF8-68A0-46B5-85D8-72223AB0C9C3}" dt="2024-08-20T04:48:28.805" v="17664" actId="478"/>
          <ac:graphicFrameMkLst>
            <pc:docMk/>
            <pc:sldMk cId="574687028" sldId="2004"/>
            <ac:graphicFrameMk id="8" creationId="{3E0C7EE1-96D3-36D5-1202-465D745B1C74}"/>
          </ac:graphicFrameMkLst>
        </pc:graphicFrameChg>
        <pc:graphicFrameChg chg="add mod modGraphic">
          <ac:chgData name="Ângelo Chiode" userId="86e39c26d6630dde" providerId="LiveId" clId="{D4C2FFF8-68A0-46B5-85D8-72223AB0C9C3}" dt="2024-08-20T05:33:46.682" v="20873" actId="572"/>
          <ac:graphicFrameMkLst>
            <pc:docMk/>
            <pc:sldMk cId="574687028" sldId="2004"/>
            <ac:graphicFrameMk id="11" creationId="{347B71B8-A0B2-32B9-EDD8-0B5AB130885D}"/>
          </ac:graphicFrameMkLst>
        </pc:graphicFrameChg>
        <pc:graphicFrameChg chg="del">
          <ac:chgData name="Ângelo Chiode" userId="86e39c26d6630dde" providerId="LiveId" clId="{D4C2FFF8-68A0-46B5-85D8-72223AB0C9C3}" dt="2024-08-20T02:14:13.558" v="14126" actId="478"/>
          <ac:graphicFrameMkLst>
            <pc:docMk/>
            <pc:sldMk cId="574687028" sldId="2004"/>
            <ac:graphicFrameMk id="37" creationId="{50194A96-B1E1-8992-DEEC-44E1CB536B94}"/>
          </ac:graphicFrameMkLst>
        </pc:graphicFrameChg>
        <pc:picChg chg="del">
          <ac:chgData name="Ângelo Chiode" userId="86e39c26d6630dde" providerId="LiveId" clId="{D4C2FFF8-68A0-46B5-85D8-72223AB0C9C3}" dt="2024-08-20T02:14:13.558" v="14126" actId="478"/>
          <ac:picMkLst>
            <pc:docMk/>
            <pc:sldMk cId="574687028" sldId="2004"/>
            <ac:picMk id="5" creationId="{A8C90171-B403-93B4-1D3A-11D306C5915E}"/>
          </ac:picMkLst>
        </pc:picChg>
      </pc:sldChg>
      <pc:sldChg chg="addSp delSp modSp add mod modAnim">
        <pc:chgData name="Ângelo Chiode" userId="86e39c26d6630dde" providerId="LiveId" clId="{D4C2FFF8-68A0-46B5-85D8-72223AB0C9C3}" dt="2024-08-20T21:57:26.818" v="20986"/>
        <pc:sldMkLst>
          <pc:docMk/>
          <pc:sldMk cId="3284083410" sldId="2005"/>
        </pc:sldMkLst>
        <pc:spChg chg="del">
          <ac:chgData name="Ângelo Chiode" userId="86e39c26d6630dde" providerId="LiveId" clId="{D4C2FFF8-68A0-46B5-85D8-72223AB0C9C3}" dt="2024-08-20T02:28:37.944" v="15526" actId="478"/>
          <ac:spMkLst>
            <pc:docMk/>
            <pc:sldMk cId="3284083410" sldId="2005"/>
            <ac:spMk id="3" creationId="{838386ED-809E-6721-11B0-48F47A9F647F}"/>
          </ac:spMkLst>
        </pc:spChg>
        <pc:spChg chg="add del mod">
          <ac:chgData name="Ângelo Chiode" userId="86e39c26d6630dde" providerId="LiveId" clId="{D4C2FFF8-68A0-46B5-85D8-72223AB0C9C3}" dt="2024-08-20T05:23:04.731" v="20219" actId="478"/>
          <ac:spMkLst>
            <pc:docMk/>
            <pc:sldMk cId="3284083410" sldId="2005"/>
            <ac:spMk id="5" creationId="{99B74426-1ABB-9C00-7360-D091422881A5}"/>
          </ac:spMkLst>
        </pc:spChg>
        <pc:spChg chg="add mod">
          <ac:chgData name="Ângelo Chiode" userId="86e39c26d6630dde" providerId="LiveId" clId="{D4C2FFF8-68A0-46B5-85D8-72223AB0C9C3}" dt="2024-08-20T05:08:49.455" v="18968" actId="1037"/>
          <ac:spMkLst>
            <pc:docMk/>
            <pc:sldMk cId="3284083410" sldId="2005"/>
            <ac:spMk id="6" creationId="{FF3B4F60-91AF-78F7-6A91-9C47A73D6078}"/>
          </ac:spMkLst>
        </pc:spChg>
        <pc:spChg chg="mod">
          <ac:chgData name="Ângelo Chiode" userId="86e39c26d6630dde" providerId="LiveId" clId="{D4C2FFF8-68A0-46B5-85D8-72223AB0C9C3}" dt="2024-08-20T05:10:45.818" v="19003" actId="113"/>
          <ac:spMkLst>
            <pc:docMk/>
            <pc:sldMk cId="3284083410" sldId="2005"/>
            <ac:spMk id="7" creationId="{BD5760AA-F77C-2DBC-8C89-76AFD7DDE666}"/>
          </ac:spMkLst>
        </pc:spChg>
        <pc:spChg chg="add mod">
          <ac:chgData name="Ângelo Chiode" userId="86e39c26d6630dde" providerId="LiveId" clId="{D4C2FFF8-68A0-46B5-85D8-72223AB0C9C3}" dt="2024-08-20T05:08:49.455" v="18968" actId="1037"/>
          <ac:spMkLst>
            <pc:docMk/>
            <pc:sldMk cId="3284083410" sldId="2005"/>
            <ac:spMk id="9" creationId="{51B60837-6236-DEFE-3D7F-F406D64978BE}"/>
          </ac:spMkLst>
        </pc:spChg>
        <pc:spChg chg="add mod">
          <ac:chgData name="Ângelo Chiode" userId="86e39c26d6630dde" providerId="LiveId" clId="{D4C2FFF8-68A0-46B5-85D8-72223AB0C9C3}" dt="2024-08-20T05:09:54.733" v="18993" actId="207"/>
          <ac:spMkLst>
            <pc:docMk/>
            <pc:sldMk cId="3284083410" sldId="2005"/>
            <ac:spMk id="10" creationId="{23016DA8-2F04-9800-7737-B112E52B9805}"/>
          </ac:spMkLst>
        </pc:spChg>
        <pc:spChg chg="add mod">
          <ac:chgData name="Ângelo Chiode" userId="86e39c26d6630dde" providerId="LiveId" clId="{D4C2FFF8-68A0-46B5-85D8-72223AB0C9C3}" dt="2024-08-20T05:10:05.253" v="19001" actId="1038"/>
          <ac:spMkLst>
            <pc:docMk/>
            <pc:sldMk cId="3284083410" sldId="2005"/>
            <ac:spMk id="11" creationId="{374718CD-F30F-18D3-EE93-DFEC4130478A}"/>
          </ac:spMkLst>
        </pc:spChg>
        <pc:spChg chg="add mod">
          <ac:chgData name="Ângelo Chiode" userId="86e39c26d6630dde" providerId="LiveId" clId="{D4C2FFF8-68A0-46B5-85D8-72223AB0C9C3}" dt="2024-08-20T05:08:49.455" v="18968" actId="1037"/>
          <ac:spMkLst>
            <pc:docMk/>
            <pc:sldMk cId="3284083410" sldId="2005"/>
            <ac:spMk id="13" creationId="{20013C75-07D7-62D3-E246-7F1681192939}"/>
          </ac:spMkLst>
        </pc:spChg>
        <pc:spChg chg="add mod">
          <ac:chgData name="Ângelo Chiode" userId="86e39c26d6630dde" providerId="LiveId" clId="{D4C2FFF8-68A0-46B5-85D8-72223AB0C9C3}" dt="2024-08-20T05:23:04.843" v="20220"/>
          <ac:spMkLst>
            <pc:docMk/>
            <pc:sldMk cId="3284083410" sldId="2005"/>
            <ac:spMk id="14" creationId="{6E3D2CDC-22F6-FA3A-AD77-BC4C72900B54}"/>
          </ac:spMkLst>
        </pc:spChg>
        <pc:graphicFrameChg chg="mod modGraphic">
          <ac:chgData name="Ângelo Chiode" userId="86e39c26d6630dde" providerId="LiveId" clId="{D4C2FFF8-68A0-46B5-85D8-72223AB0C9C3}" dt="2024-08-20T05:08:49.455" v="18968" actId="1037"/>
          <ac:graphicFrameMkLst>
            <pc:docMk/>
            <pc:sldMk cId="3284083410" sldId="2005"/>
            <ac:graphicFrameMk id="8" creationId="{3E0C7EE1-96D3-36D5-1202-465D745B1C74}"/>
          </ac:graphicFrameMkLst>
        </pc:graphicFrameChg>
        <pc:graphicFrameChg chg="add mod modGraphic">
          <ac:chgData name="Ângelo Chiode" userId="86e39c26d6630dde" providerId="LiveId" clId="{D4C2FFF8-68A0-46B5-85D8-72223AB0C9C3}" dt="2024-08-20T05:10:15.374" v="19002"/>
          <ac:graphicFrameMkLst>
            <pc:docMk/>
            <pc:sldMk cId="3284083410" sldId="2005"/>
            <ac:graphicFrameMk id="12" creationId="{C9AD74C9-733A-818F-09CD-41770B5041DF}"/>
          </ac:graphicFrameMkLst>
        </pc:graphicFrameChg>
      </pc:sldChg>
      <pc:sldChg chg="delSp modSp add del mod modAnim">
        <pc:chgData name="Ângelo Chiode" userId="86e39c26d6630dde" providerId="LiveId" clId="{D4C2FFF8-68A0-46B5-85D8-72223AB0C9C3}" dt="2024-08-20T02:32:39.452" v="15846" actId="47"/>
        <pc:sldMkLst>
          <pc:docMk/>
          <pc:sldMk cId="77791536" sldId="2006"/>
        </pc:sldMkLst>
        <pc:spChg chg="mod">
          <ac:chgData name="Ângelo Chiode" userId="86e39c26d6630dde" providerId="LiveId" clId="{D4C2FFF8-68A0-46B5-85D8-72223AB0C9C3}" dt="2024-08-20T02:31:25.559" v="15643" actId="15"/>
          <ac:spMkLst>
            <pc:docMk/>
            <pc:sldMk cId="77791536" sldId="2006"/>
            <ac:spMk id="7" creationId="{BD5760AA-F77C-2DBC-8C89-76AFD7DDE666}"/>
          </ac:spMkLst>
        </pc:spChg>
        <pc:graphicFrameChg chg="del">
          <ac:chgData name="Ângelo Chiode" userId="86e39c26d6630dde" providerId="LiveId" clId="{D4C2FFF8-68A0-46B5-85D8-72223AB0C9C3}" dt="2024-08-20T02:31:29.490" v="15644" actId="478"/>
          <ac:graphicFrameMkLst>
            <pc:docMk/>
            <pc:sldMk cId="77791536" sldId="2006"/>
            <ac:graphicFrameMk id="8" creationId="{3E0C7EE1-96D3-36D5-1202-465D745B1C74}"/>
          </ac:graphicFrameMkLst>
        </pc:graphicFrameChg>
      </pc:sldChg>
      <pc:sldChg chg="addSp delSp modSp add mod ord addAnim delAnim modAnim">
        <pc:chgData name="Ângelo Chiode" userId="86e39c26d6630dde" providerId="LiveId" clId="{D4C2FFF8-68A0-46B5-85D8-72223AB0C9C3}" dt="2024-08-20T21:58:02.616" v="20991"/>
        <pc:sldMkLst>
          <pc:docMk/>
          <pc:sldMk cId="2091922765" sldId="2006"/>
        </pc:sldMkLst>
        <pc:spChg chg="mod">
          <ac:chgData name="Ângelo Chiode" userId="86e39c26d6630dde" providerId="LiveId" clId="{D4C2FFF8-68A0-46B5-85D8-72223AB0C9C3}" dt="2024-08-20T04:31:29.492" v="16376" actId="20577"/>
          <ac:spMkLst>
            <pc:docMk/>
            <pc:sldMk cId="2091922765" sldId="2006"/>
            <ac:spMk id="2" creationId="{D952A64E-0B76-DF39-F034-50744AA56D15}"/>
          </ac:spMkLst>
        </pc:spChg>
        <pc:spChg chg="add mod">
          <ac:chgData name="Ângelo Chiode" userId="86e39c26d6630dde" providerId="LiveId" clId="{D4C2FFF8-68A0-46B5-85D8-72223AB0C9C3}" dt="2024-08-20T04:42:32.731" v="17335" actId="14100"/>
          <ac:spMkLst>
            <pc:docMk/>
            <pc:sldMk cId="2091922765" sldId="2006"/>
            <ac:spMk id="3" creationId="{2DD5436F-8FBB-0A87-CE97-BADB5A75691D}"/>
          </ac:spMkLst>
        </pc:spChg>
        <pc:spChg chg="del">
          <ac:chgData name="Ângelo Chiode" userId="86e39c26d6630dde" providerId="LiveId" clId="{D4C2FFF8-68A0-46B5-85D8-72223AB0C9C3}" dt="2024-08-20T04:31:35.190" v="16377" actId="478"/>
          <ac:spMkLst>
            <pc:docMk/>
            <pc:sldMk cId="2091922765" sldId="2006"/>
            <ac:spMk id="4" creationId="{498748A8-2A97-8D2D-FDBC-30491CC8FB32}"/>
          </ac:spMkLst>
        </pc:spChg>
        <pc:spChg chg="add del mod">
          <ac:chgData name="Ângelo Chiode" userId="86e39c26d6630dde" providerId="LiveId" clId="{D4C2FFF8-68A0-46B5-85D8-72223AB0C9C3}" dt="2024-08-20T04:40:08.579" v="17109" actId="20577"/>
          <ac:spMkLst>
            <pc:docMk/>
            <pc:sldMk cId="2091922765" sldId="2006"/>
            <ac:spMk id="7" creationId="{BD5760AA-F77C-2DBC-8C89-76AFD7DDE666}"/>
          </ac:spMkLst>
        </pc:spChg>
        <pc:spChg chg="mod">
          <ac:chgData name="Ângelo Chiode" userId="86e39c26d6630dde" providerId="LiveId" clId="{D4C2FFF8-68A0-46B5-85D8-72223AB0C9C3}" dt="2024-08-20T04:32:21.222" v="16462" actId="14100"/>
          <ac:spMkLst>
            <pc:docMk/>
            <pc:sldMk cId="2091922765" sldId="2006"/>
            <ac:spMk id="10" creationId="{74141ECB-19F3-99D2-6814-EB6EEF9E320D}"/>
          </ac:spMkLst>
        </pc:spChg>
        <pc:graphicFrameChg chg="add del">
          <ac:chgData name="Ângelo Chiode" userId="86e39c26d6630dde" providerId="LiveId" clId="{D4C2FFF8-68A0-46B5-85D8-72223AB0C9C3}" dt="2024-08-20T04:32:06.584" v="16453" actId="478"/>
          <ac:graphicFrameMkLst>
            <pc:docMk/>
            <pc:sldMk cId="2091922765" sldId="2006"/>
            <ac:graphicFrameMk id="8" creationId="{3E0C7EE1-96D3-36D5-1202-465D745B1C74}"/>
          </ac:graphicFrameMkLst>
        </pc:graphicFrameChg>
      </pc:sldChg>
      <pc:sldChg chg="modSp add mod ord modAnim">
        <pc:chgData name="Ângelo Chiode" userId="86e39c26d6630dde" providerId="LiveId" clId="{D4C2FFF8-68A0-46B5-85D8-72223AB0C9C3}" dt="2024-08-20T21:58:06.543" v="20992"/>
        <pc:sldMkLst>
          <pc:docMk/>
          <pc:sldMk cId="3514325464" sldId="2007"/>
        </pc:sldMkLst>
        <pc:spChg chg="mod">
          <ac:chgData name="Ângelo Chiode" userId="86e39c26d6630dde" providerId="LiveId" clId="{D4C2FFF8-68A0-46B5-85D8-72223AB0C9C3}" dt="2024-08-20T04:33:48.701" v="16526"/>
          <ac:spMkLst>
            <pc:docMk/>
            <pc:sldMk cId="3514325464" sldId="2007"/>
            <ac:spMk id="2" creationId="{D952A64E-0B76-DF39-F034-50744AA56D15}"/>
          </ac:spMkLst>
        </pc:spChg>
        <pc:spChg chg="mod">
          <ac:chgData name="Ângelo Chiode" userId="86e39c26d6630dde" providerId="LiveId" clId="{D4C2FFF8-68A0-46B5-85D8-72223AB0C9C3}" dt="2024-08-20T04:33:54.678" v="16527" actId="20577"/>
          <ac:spMkLst>
            <pc:docMk/>
            <pc:sldMk cId="3514325464" sldId="2007"/>
            <ac:spMk id="7" creationId="{BD5760AA-F77C-2DBC-8C89-76AFD7DDE666}"/>
          </ac:spMkLst>
        </pc:spChg>
      </pc:sldChg>
      <pc:sldChg chg="modSp add mod">
        <pc:chgData name="Ângelo Chiode" userId="86e39c26d6630dde" providerId="LiveId" clId="{D4C2FFF8-68A0-46B5-85D8-72223AB0C9C3}" dt="2024-08-20T04:34:12.604" v="16545" actId="20577"/>
        <pc:sldMkLst>
          <pc:docMk/>
          <pc:sldMk cId="3895479716" sldId="2008"/>
        </pc:sldMkLst>
        <pc:spChg chg="mod">
          <ac:chgData name="Ângelo Chiode" userId="86e39c26d6630dde" providerId="LiveId" clId="{D4C2FFF8-68A0-46B5-85D8-72223AB0C9C3}" dt="2024-08-20T04:34:12.604" v="16545" actId="20577"/>
          <ac:spMkLst>
            <pc:docMk/>
            <pc:sldMk cId="3895479716" sldId="2008"/>
            <ac:spMk id="3" creationId="{AFC45DF7-676C-90BB-B140-E731C6995BF2}"/>
          </ac:spMkLst>
        </pc:spChg>
      </pc:sldChg>
      <pc:sldChg chg="addSp delSp modSp add mod delAnim modAnim">
        <pc:chgData name="Ângelo Chiode" userId="86e39c26d6630dde" providerId="LiveId" clId="{D4C2FFF8-68A0-46B5-85D8-72223AB0C9C3}" dt="2024-08-20T21:58:14.002" v="20999" actId="1035"/>
        <pc:sldMkLst>
          <pc:docMk/>
          <pc:sldMk cId="2483359768" sldId="2009"/>
        </pc:sldMkLst>
        <pc:spChg chg="mod">
          <ac:chgData name="Ângelo Chiode" userId="86e39c26d6630dde" providerId="LiveId" clId="{D4C2FFF8-68A0-46B5-85D8-72223AB0C9C3}" dt="2024-08-20T04:34:24.195" v="16560" actId="20577"/>
          <ac:spMkLst>
            <pc:docMk/>
            <pc:sldMk cId="2483359768" sldId="2009"/>
            <ac:spMk id="2" creationId="{D952A64E-0B76-DF39-F034-50744AA56D15}"/>
          </ac:spMkLst>
        </pc:spChg>
        <pc:spChg chg="del">
          <ac:chgData name="Ângelo Chiode" userId="86e39c26d6630dde" providerId="LiveId" clId="{D4C2FFF8-68A0-46B5-85D8-72223AB0C9C3}" dt="2024-08-20T04:34:18.401" v="16546" actId="478"/>
          <ac:spMkLst>
            <pc:docMk/>
            <pc:sldMk cId="2483359768" sldId="2009"/>
            <ac:spMk id="3" creationId="{6868E3B4-BB38-0D04-CEB0-6F1F40B19BC3}"/>
          </ac:spMkLst>
        </pc:spChg>
        <pc:spChg chg="del">
          <ac:chgData name="Ângelo Chiode" userId="86e39c26d6630dde" providerId="LiveId" clId="{D4C2FFF8-68A0-46B5-85D8-72223AB0C9C3}" dt="2024-08-20T04:34:18.401" v="16546" actId="478"/>
          <ac:spMkLst>
            <pc:docMk/>
            <pc:sldMk cId="2483359768" sldId="2009"/>
            <ac:spMk id="4" creationId="{ADBB214D-F78F-57FB-58A6-28CD6841AEFA}"/>
          </ac:spMkLst>
        </pc:spChg>
        <pc:spChg chg="add del mod">
          <ac:chgData name="Ângelo Chiode" userId="86e39c26d6630dde" providerId="LiveId" clId="{D4C2FFF8-68A0-46B5-85D8-72223AB0C9C3}" dt="2024-08-20T04:34:26.018" v="16561" actId="478"/>
          <ac:spMkLst>
            <pc:docMk/>
            <pc:sldMk cId="2483359768" sldId="2009"/>
            <ac:spMk id="5" creationId="{0652EDD8-4B0F-6724-C41D-547BA68C0E2A}"/>
          </ac:spMkLst>
        </pc:spChg>
        <pc:spChg chg="mod">
          <ac:chgData name="Ângelo Chiode" userId="86e39c26d6630dde" providerId="LiveId" clId="{D4C2FFF8-68A0-46B5-85D8-72223AB0C9C3}" dt="2024-08-20T21:58:14.002" v="20999" actId="1035"/>
          <ac:spMkLst>
            <pc:docMk/>
            <pc:sldMk cId="2483359768" sldId="2009"/>
            <ac:spMk id="6" creationId="{F3D72E9C-D356-07D4-5CE6-F0929A3C3E62}"/>
          </ac:spMkLst>
        </pc:spChg>
      </pc:sldChg>
      <pc:sldChg chg="addSp modSp add mod modAnim">
        <pc:chgData name="Ângelo Chiode" userId="86e39c26d6630dde" providerId="LiveId" clId="{D4C2FFF8-68A0-46B5-85D8-72223AB0C9C3}" dt="2024-08-20T21:57:57.965" v="20990"/>
        <pc:sldMkLst>
          <pc:docMk/>
          <pc:sldMk cId="706001303" sldId="2010"/>
        </pc:sldMkLst>
        <pc:spChg chg="mod">
          <ac:chgData name="Ângelo Chiode" userId="86e39c26d6630dde" providerId="LiveId" clId="{D4C2FFF8-68A0-46B5-85D8-72223AB0C9C3}" dt="2024-08-20T04:38:09.070" v="16927" actId="20577"/>
          <ac:spMkLst>
            <pc:docMk/>
            <pc:sldMk cId="706001303" sldId="2010"/>
            <ac:spMk id="2" creationId="{D952A64E-0B76-DF39-F034-50744AA56D15}"/>
          </ac:spMkLst>
        </pc:spChg>
        <pc:spChg chg="add mod">
          <ac:chgData name="Ângelo Chiode" userId="86e39c26d6630dde" providerId="LiveId" clId="{D4C2FFF8-68A0-46B5-85D8-72223AB0C9C3}" dt="2024-08-20T04:39:19.954" v="17081" actId="14100"/>
          <ac:spMkLst>
            <pc:docMk/>
            <pc:sldMk cId="706001303" sldId="2010"/>
            <ac:spMk id="3" creationId="{E066232A-111E-7389-24E1-F5CBDDCDDD70}"/>
          </ac:spMkLst>
        </pc:spChg>
      </pc:sldChg>
      <pc:sldChg chg="modSp add mod modAnim">
        <pc:chgData name="Ângelo Chiode" userId="86e39c26d6630dde" providerId="LiveId" clId="{D4C2FFF8-68A0-46B5-85D8-72223AB0C9C3}" dt="2024-08-20T21:57:50.026" v="20989"/>
        <pc:sldMkLst>
          <pc:docMk/>
          <pc:sldMk cId="2926180530" sldId="2011"/>
        </pc:sldMkLst>
        <pc:spChg chg="mod">
          <ac:chgData name="Ângelo Chiode" userId="86e39c26d6630dde" providerId="LiveId" clId="{D4C2FFF8-68A0-46B5-85D8-72223AB0C9C3}" dt="2024-08-20T04:39:48.424" v="17108" actId="20577"/>
          <ac:spMkLst>
            <pc:docMk/>
            <pc:sldMk cId="2926180530" sldId="2011"/>
            <ac:spMk id="2" creationId="{D952A64E-0B76-DF39-F034-50744AA56D15}"/>
          </ac:spMkLst>
        </pc:spChg>
      </pc:sldChg>
      <pc:sldChg chg="addSp delSp modSp add mod modAnim">
        <pc:chgData name="Ângelo Chiode" userId="86e39c26d6630dde" providerId="LiveId" clId="{D4C2FFF8-68A0-46B5-85D8-72223AB0C9C3}" dt="2024-08-20T21:57:31.040" v="20987"/>
        <pc:sldMkLst>
          <pc:docMk/>
          <pc:sldMk cId="3587169587" sldId="2012"/>
        </pc:sldMkLst>
        <pc:spChg chg="mod">
          <ac:chgData name="Ângelo Chiode" userId="86e39c26d6630dde" providerId="LiveId" clId="{D4C2FFF8-68A0-46B5-85D8-72223AB0C9C3}" dt="2024-08-20T05:12:07.923" v="19009" actId="790"/>
          <ac:spMkLst>
            <pc:docMk/>
            <pc:sldMk cId="3587169587" sldId="2012"/>
            <ac:spMk id="2" creationId="{D952A64E-0B76-DF39-F034-50744AA56D15}"/>
          </ac:spMkLst>
        </pc:spChg>
        <pc:spChg chg="mod">
          <ac:chgData name="Ângelo Chiode" userId="86e39c26d6630dde" providerId="LiveId" clId="{D4C2FFF8-68A0-46B5-85D8-72223AB0C9C3}" dt="2024-08-20T05:17:44.951" v="19693" actId="20577"/>
          <ac:spMkLst>
            <pc:docMk/>
            <pc:sldMk cId="3587169587" sldId="2012"/>
            <ac:spMk id="4" creationId="{498748A8-2A97-8D2D-FDBC-30491CC8FB32}"/>
          </ac:spMkLst>
        </pc:spChg>
        <pc:spChg chg="add mod">
          <ac:chgData name="Ângelo Chiode" userId="86e39c26d6630dde" providerId="LiveId" clId="{D4C2FFF8-68A0-46B5-85D8-72223AB0C9C3}" dt="2024-08-20T05:26:45.435" v="20620" actId="1038"/>
          <ac:spMkLst>
            <pc:docMk/>
            <pc:sldMk cId="3587169587" sldId="2012"/>
            <ac:spMk id="5" creationId="{6C36769D-EAD4-7BB4-EBA6-FD66A0F052BB}"/>
          </ac:spMkLst>
        </pc:spChg>
        <pc:spChg chg="mod">
          <ac:chgData name="Ângelo Chiode" userId="86e39c26d6630dde" providerId="LiveId" clId="{D4C2FFF8-68A0-46B5-85D8-72223AB0C9C3}" dt="2024-08-20T05:34:39.583" v="20880" actId="20577"/>
          <ac:spMkLst>
            <pc:docMk/>
            <pc:sldMk cId="3587169587" sldId="2012"/>
            <ac:spMk id="7" creationId="{BD5760AA-F77C-2DBC-8C89-76AFD7DDE666}"/>
          </ac:spMkLst>
        </pc:spChg>
        <pc:spChg chg="mod">
          <ac:chgData name="Ângelo Chiode" userId="86e39c26d6630dde" providerId="LiveId" clId="{D4C2FFF8-68A0-46B5-85D8-72223AB0C9C3}" dt="2024-08-20T05:22:58.167" v="20218" actId="20577"/>
          <ac:spMkLst>
            <pc:docMk/>
            <pc:sldMk cId="3587169587" sldId="2012"/>
            <ac:spMk id="10" creationId="{74141ECB-19F3-99D2-6814-EB6EEF9E320D}"/>
          </ac:spMkLst>
        </pc:spChg>
        <pc:graphicFrameChg chg="add mod modGraphic">
          <ac:chgData name="Ângelo Chiode" userId="86e39c26d6630dde" providerId="LiveId" clId="{D4C2FFF8-68A0-46B5-85D8-72223AB0C9C3}" dt="2024-08-20T05:25:16.120" v="20404" actId="1035"/>
          <ac:graphicFrameMkLst>
            <pc:docMk/>
            <pc:sldMk cId="3587169587" sldId="2012"/>
            <ac:graphicFrameMk id="3" creationId="{AB00CF90-711C-9934-0050-9B51FCBA0CE7}"/>
          </ac:graphicFrameMkLst>
        </pc:graphicFrameChg>
        <pc:graphicFrameChg chg="del">
          <ac:chgData name="Ângelo Chiode" userId="86e39c26d6630dde" providerId="LiveId" clId="{D4C2FFF8-68A0-46B5-85D8-72223AB0C9C3}" dt="2024-08-20T05:13:33.637" v="19236" actId="478"/>
          <ac:graphicFrameMkLst>
            <pc:docMk/>
            <pc:sldMk cId="3587169587" sldId="2012"/>
            <ac:graphicFrameMk id="11" creationId="{347B71B8-A0B2-32B9-EDD8-0B5AB130885D}"/>
          </ac:graphicFrameMkLst>
        </pc:graphicFrameChg>
      </pc:sldChg>
      <pc:sldChg chg="delSp modSp add mod ord delAnim modAnim">
        <pc:chgData name="Ângelo Chiode" userId="86e39c26d6630dde" providerId="LiveId" clId="{D4C2FFF8-68A0-46B5-85D8-72223AB0C9C3}" dt="2024-08-20T21:57:42.219" v="20988"/>
        <pc:sldMkLst>
          <pc:docMk/>
          <pc:sldMk cId="531024669" sldId="2013"/>
        </pc:sldMkLst>
        <pc:spChg chg="mod">
          <ac:chgData name="Ângelo Chiode" userId="86e39c26d6630dde" providerId="LiveId" clId="{D4C2FFF8-68A0-46B5-85D8-72223AB0C9C3}" dt="2024-08-20T05:29:28.490" v="20731" actId="20577"/>
          <ac:spMkLst>
            <pc:docMk/>
            <pc:sldMk cId="531024669" sldId="2013"/>
            <ac:spMk id="2" creationId="{D952A64E-0B76-DF39-F034-50744AA56D15}"/>
          </ac:spMkLst>
        </pc:spChg>
        <pc:spChg chg="del">
          <ac:chgData name="Ângelo Chiode" userId="86e39c26d6630dde" providerId="LiveId" clId="{D4C2FFF8-68A0-46B5-85D8-72223AB0C9C3}" dt="2024-08-20T05:28:38.521" v="20632" actId="478"/>
          <ac:spMkLst>
            <pc:docMk/>
            <pc:sldMk cId="531024669" sldId="2013"/>
            <ac:spMk id="4" creationId="{498748A8-2A97-8D2D-FDBC-30491CC8FB32}"/>
          </ac:spMkLst>
        </pc:spChg>
        <pc:spChg chg="del">
          <ac:chgData name="Ângelo Chiode" userId="86e39c26d6630dde" providerId="LiveId" clId="{D4C2FFF8-68A0-46B5-85D8-72223AB0C9C3}" dt="2024-08-20T05:28:40.835" v="20634" actId="478"/>
          <ac:spMkLst>
            <pc:docMk/>
            <pc:sldMk cId="531024669" sldId="2013"/>
            <ac:spMk id="5" creationId="{6C36769D-EAD4-7BB4-EBA6-FD66A0F052BB}"/>
          </ac:spMkLst>
        </pc:spChg>
        <pc:spChg chg="del">
          <ac:chgData name="Ângelo Chiode" userId="86e39c26d6630dde" providerId="LiveId" clId="{D4C2FFF8-68A0-46B5-85D8-72223AB0C9C3}" dt="2024-08-20T05:28:37.485" v="20631" actId="478"/>
          <ac:spMkLst>
            <pc:docMk/>
            <pc:sldMk cId="531024669" sldId="2013"/>
            <ac:spMk id="7" creationId="{BD5760AA-F77C-2DBC-8C89-76AFD7DDE666}"/>
          </ac:spMkLst>
        </pc:spChg>
        <pc:spChg chg="mod">
          <ac:chgData name="Ângelo Chiode" userId="86e39c26d6630dde" providerId="LiveId" clId="{D4C2FFF8-68A0-46B5-85D8-72223AB0C9C3}" dt="2024-08-20T05:29:45.921" v="20759" actId="1076"/>
          <ac:spMkLst>
            <pc:docMk/>
            <pc:sldMk cId="531024669" sldId="2013"/>
            <ac:spMk id="10" creationId="{74141ECB-19F3-99D2-6814-EB6EEF9E320D}"/>
          </ac:spMkLst>
        </pc:spChg>
        <pc:graphicFrameChg chg="del">
          <ac:chgData name="Ângelo Chiode" userId="86e39c26d6630dde" providerId="LiveId" clId="{D4C2FFF8-68A0-46B5-85D8-72223AB0C9C3}" dt="2024-08-20T05:28:40.127" v="20633" actId="478"/>
          <ac:graphicFrameMkLst>
            <pc:docMk/>
            <pc:sldMk cId="531024669" sldId="2013"/>
            <ac:graphicFrameMk id="3" creationId="{AB00CF90-711C-9934-0050-9B51FCBA0CE7}"/>
          </ac:graphicFrameMkLst>
        </pc:graphicFrameChg>
      </pc:sldChg>
      <pc:sldChg chg="addSp delSp modSp add del mod">
        <pc:chgData name="Ângelo Chiode" userId="86e39c26d6630dde" providerId="LiveId" clId="{D4C2FFF8-68A0-46B5-85D8-72223AB0C9C3}" dt="2024-08-20T05:26:50.895" v="20621" actId="47"/>
        <pc:sldMkLst>
          <pc:docMk/>
          <pc:sldMk cId="2073747987" sldId="2013"/>
        </pc:sldMkLst>
        <pc:spChg chg="del mod">
          <ac:chgData name="Ângelo Chiode" userId="86e39c26d6630dde" providerId="LiveId" clId="{D4C2FFF8-68A0-46B5-85D8-72223AB0C9C3}" dt="2024-08-20T05:12:11.581" v="19010" actId="478"/>
          <ac:spMkLst>
            <pc:docMk/>
            <pc:sldMk cId="2073747987" sldId="2013"/>
            <ac:spMk id="2" creationId="{D952A64E-0B76-DF39-F034-50744AA56D15}"/>
          </ac:spMkLst>
        </pc:spChg>
        <pc:spChg chg="add mod">
          <ac:chgData name="Ângelo Chiode" userId="86e39c26d6630dde" providerId="LiveId" clId="{D4C2FFF8-68A0-46B5-85D8-72223AB0C9C3}" dt="2024-08-20T05:12:11.692" v="19011"/>
          <ac:spMkLst>
            <pc:docMk/>
            <pc:sldMk cId="2073747987" sldId="2013"/>
            <ac:spMk id="3" creationId="{5D6A9509-3028-B02E-018E-6CA586909DCF}"/>
          </ac:spMkLst>
        </pc:spChg>
        <pc:spChg chg="mod">
          <ac:chgData name="Ângelo Chiode" userId="86e39c26d6630dde" providerId="LiveId" clId="{D4C2FFF8-68A0-46B5-85D8-72223AB0C9C3}" dt="2024-08-20T05:12:27.574" v="19063" actId="20577"/>
          <ac:spMkLst>
            <pc:docMk/>
            <pc:sldMk cId="2073747987" sldId="2013"/>
            <ac:spMk id="4" creationId="{498748A8-2A97-8D2D-FDBC-30491CC8FB32}"/>
          </ac:spMkLst>
        </pc:spChg>
      </pc:sldChg>
      <pc:sldMasterChg chg="addSldLayout delSldLayout">
        <pc:chgData name="Ângelo Chiode" userId="86e39c26d6630dde" providerId="LiveId" clId="{D4C2FFF8-68A0-46B5-85D8-72223AB0C9C3}" dt="2024-08-20T01:42:25.663" v="13222" actId="47"/>
        <pc:sldMasterMkLst>
          <pc:docMk/>
          <pc:sldMasterMk cId="0" sldId="2147483648"/>
        </pc:sldMasterMkLst>
        <pc:sldLayoutChg chg="add del">
          <pc:chgData name="Ângelo Chiode" userId="86e39c26d6630dde" providerId="LiveId" clId="{D4C2FFF8-68A0-46B5-85D8-72223AB0C9C3}" dt="2024-08-19T04:19:13.461" v="9991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Ângelo Chiode" userId="86e39c26d6630dde" providerId="LiveId" clId="{D4C2FFF8-68A0-46B5-85D8-72223AB0C9C3}" dt="2024-08-20T01:42:25.663" v="13222" actId="47"/>
          <pc:sldLayoutMkLst>
            <pc:docMk/>
            <pc:sldMasterMk cId="0" sldId="2147483648"/>
            <pc:sldLayoutMk cId="136569455" sldId="2147483662"/>
          </pc:sldLayoutMkLst>
        </pc:sldLayoutChg>
        <pc:sldLayoutChg chg="del">
          <pc:chgData name="Ângelo Chiode" userId="86e39c26d6630dde" providerId="LiveId" clId="{D4C2FFF8-68A0-46B5-85D8-72223AB0C9C3}" dt="2024-08-19T02:10:07.297" v="1125" actId="47"/>
          <pc:sldLayoutMkLst>
            <pc:docMk/>
            <pc:sldMasterMk cId="0" sldId="2147483648"/>
            <pc:sldLayoutMk cId="3581614253" sldId="2147483662"/>
          </pc:sldLayoutMkLst>
        </pc:sldLayoutChg>
      </pc:sldMasterChg>
    </pc:docChg>
  </pc:docChgLst>
  <pc:docChgLst>
    <pc:chgData name="Ângelo Chiode" userId="86e39c26d6630dde" providerId="LiveId" clId="{8FD064E2-B92C-43F0-A6D1-FE99D8E49314}"/>
    <pc:docChg chg="undo redo custSel modSld">
      <pc:chgData name="Ângelo Chiode" userId="86e39c26d6630dde" providerId="LiveId" clId="{8FD064E2-B92C-43F0-A6D1-FE99D8E49314}" dt="2024-08-03T01:57:24.507" v="2026" actId="1036"/>
      <pc:docMkLst>
        <pc:docMk/>
      </pc:docMkLst>
      <pc:sldChg chg="modSp mod">
        <pc:chgData name="Ângelo Chiode" userId="86e39c26d6630dde" providerId="LiveId" clId="{8FD064E2-B92C-43F0-A6D1-FE99D8E49314}" dt="2024-08-03T01:57:10.904" v="2022"/>
        <pc:sldMkLst>
          <pc:docMk/>
          <pc:sldMk cId="0" sldId="351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0" sldId="351"/>
            <ac:spMk id="2" creationId="{D952A64E-0B76-DF39-F034-50744AA56D15}"/>
          </ac:spMkLst>
        </pc:spChg>
        <pc:spChg chg="mod">
          <ac:chgData name="Ângelo Chiode" userId="86e39c26d6630dde" providerId="LiveId" clId="{8FD064E2-B92C-43F0-A6D1-FE99D8E49314}" dt="2024-08-01T05:17:14.336" v="1403" actId="12789"/>
          <ac:spMkLst>
            <pc:docMk/>
            <pc:sldMk cId="0" sldId="351"/>
            <ac:spMk id="3" creationId="{6868E3B4-BB38-0D04-CEB0-6F1F40B19BC3}"/>
          </ac:spMkLst>
        </pc:spChg>
        <pc:spChg chg="mod">
          <ac:chgData name="Ângelo Chiode" userId="86e39c26d6630dde" providerId="LiveId" clId="{8FD064E2-B92C-43F0-A6D1-FE99D8E49314}" dt="2024-08-01T05:17:30.947" v="1405" actId="20577"/>
          <ac:spMkLst>
            <pc:docMk/>
            <pc:sldMk cId="0" sldId="351"/>
            <ac:spMk id="4" creationId="{ADBB214D-F78F-57FB-58A6-28CD6841AEFA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2669646492" sldId="1746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669646492" sldId="1746"/>
            <ac:spMk id="4" creationId="{8F7C3C70-E85D-70FE-046A-359899CBA293}"/>
          </ac:spMkLst>
        </pc:spChg>
      </pc:sldChg>
      <pc:sldChg chg="modSp mod">
        <pc:chgData name="Ângelo Chiode" userId="86e39c26d6630dde" providerId="LiveId" clId="{8FD064E2-B92C-43F0-A6D1-FE99D8E49314}" dt="2024-08-03T01:57:24.507" v="2026" actId="1036"/>
        <pc:sldMkLst>
          <pc:docMk/>
          <pc:sldMk cId="3568542593" sldId="1785"/>
        </pc:sldMkLst>
        <pc:spChg chg="mod">
          <ac:chgData name="Ângelo Chiode" userId="86e39c26d6630dde" providerId="LiveId" clId="{8FD064E2-B92C-43F0-A6D1-FE99D8E49314}" dt="2024-08-03T01:56:46.317" v="2020" actId="20577"/>
          <ac:spMkLst>
            <pc:docMk/>
            <pc:sldMk cId="3568542593" sldId="1785"/>
            <ac:spMk id="3" creationId="{93566E11-087C-EDAF-FB99-8DE86A9F42F6}"/>
          </ac:spMkLst>
        </pc:spChg>
        <pc:grpChg chg="mod">
          <ac:chgData name="Ângelo Chiode" userId="86e39c26d6630dde" providerId="LiveId" clId="{8FD064E2-B92C-43F0-A6D1-FE99D8E49314}" dt="2024-08-03T01:57:24.507" v="2026" actId="1036"/>
          <ac:grpSpMkLst>
            <pc:docMk/>
            <pc:sldMk cId="3568542593" sldId="1785"/>
            <ac:grpSpMk id="181" creationId="{00000000-0000-0000-0000-000000000000}"/>
          </ac:grpSpMkLst>
        </pc:gr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2538123543" sldId="1825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538123543" sldId="1825"/>
            <ac:spMk id="4" creationId="{8F7C3C70-E85D-70FE-046A-359899CBA293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2349759170" sldId="1826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349759170" sldId="1826"/>
            <ac:spMk id="4" creationId="{8F7C3C70-E85D-70FE-046A-359899CBA293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2787837868" sldId="1827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787837868" sldId="1827"/>
            <ac:spMk id="6" creationId="{57E16461-60DB-43FC-E1ED-8243CCF31B13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939610151" sldId="1828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939610151" sldId="1828"/>
            <ac:spMk id="7" creationId="{2A899203-0DEA-44D1-87A4-364FEC0D6A8D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3009327197" sldId="1829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009327197" sldId="1829"/>
            <ac:spMk id="8" creationId="{79F95CC6-F371-CD30-7B6F-89DC565B02A0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326693069" sldId="1830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326693069" sldId="1830"/>
            <ac:spMk id="6" creationId="{2B399521-1A6A-C525-F49C-95956EB89DE1}"/>
          </ac:spMkLst>
        </pc:spChg>
      </pc:sldChg>
      <pc:sldChg chg="modSp mod">
        <pc:chgData name="Ângelo Chiode" userId="86e39c26d6630dde" providerId="LiveId" clId="{8FD064E2-B92C-43F0-A6D1-FE99D8E49314}" dt="2024-08-03T01:57:10.904" v="2022"/>
        <pc:sldMkLst>
          <pc:docMk/>
          <pc:sldMk cId="1426671429" sldId="1831"/>
        </pc:sldMkLst>
        <pc:spChg chg="mod">
          <ac:chgData name="Ângelo Chiode" userId="86e39c26d6630dde" providerId="LiveId" clId="{8FD064E2-B92C-43F0-A6D1-FE99D8E49314}" dt="2024-08-02T19:24:06.436" v="1828" actId="14100"/>
          <ac:spMkLst>
            <pc:docMk/>
            <pc:sldMk cId="1426671429" sldId="1831"/>
            <ac:spMk id="2" creationId="{386C89D9-8709-77D6-5088-26DC2179E47A}"/>
          </ac:spMkLst>
        </pc:spChg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426671429" sldId="1831"/>
            <ac:spMk id="4" creationId="{0D271F1C-609C-E960-15CF-56D7CE5E6455}"/>
          </ac:spMkLst>
        </pc:spChg>
        <pc:spChg chg="mod">
          <ac:chgData name="Ângelo Chiode" userId="86e39c26d6630dde" providerId="LiveId" clId="{8FD064E2-B92C-43F0-A6D1-FE99D8E49314}" dt="2024-08-02T19:24:01.573" v="1827" actId="14100"/>
          <ac:spMkLst>
            <pc:docMk/>
            <pc:sldMk cId="1426671429" sldId="1831"/>
            <ac:spMk id="6" creationId="{CD8B3FE0-6182-76B4-668F-5F96459DE8BF}"/>
          </ac:spMkLst>
        </pc:spChg>
        <pc:spChg chg="mod">
          <ac:chgData name="Ângelo Chiode" userId="86e39c26d6630dde" providerId="LiveId" clId="{8FD064E2-B92C-43F0-A6D1-FE99D8E49314}" dt="2024-08-02T19:23:59.744" v="1826" actId="14100"/>
          <ac:spMkLst>
            <pc:docMk/>
            <pc:sldMk cId="1426671429" sldId="1831"/>
            <ac:spMk id="13" creationId="{21C7126F-3535-EE0D-D42E-E747A97E6D45}"/>
          </ac:spMkLst>
        </pc:spChg>
        <pc:spChg chg="mod">
          <ac:chgData name="Ângelo Chiode" userId="86e39c26d6630dde" providerId="LiveId" clId="{8FD064E2-B92C-43F0-A6D1-FE99D8E49314}" dt="2024-08-02T19:23:57.918" v="1824" actId="14100"/>
          <ac:spMkLst>
            <pc:docMk/>
            <pc:sldMk cId="1426671429" sldId="1831"/>
            <ac:spMk id="15" creationId="{91A65BB0-D4CD-1905-F87C-FD483372A5B1}"/>
          </ac:spMkLst>
        </pc:spChg>
        <pc:spChg chg="mod">
          <ac:chgData name="Ângelo Chiode" userId="86e39c26d6630dde" providerId="LiveId" clId="{8FD064E2-B92C-43F0-A6D1-FE99D8E49314}" dt="2024-08-02T19:23:55.667" v="1822" actId="14100"/>
          <ac:spMkLst>
            <pc:docMk/>
            <pc:sldMk cId="1426671429" sldId="1831"/>
            <ac:spMk id="16" creationId="{0F365945-85AC-44AE-4FA5-B3B3BD1A407B}"/>
          </ac:spMkLst>
        </pc:spChg>
        <pc:spChg chg="mod">
          <ac:chgData name="Ângelo Chiode" userId="86e39c26d6630dde" providerId="LiveId" clId="{8FD064E2-B92C-43F0-A6D1-FE99D8E49314}" dt="2024-08-02T19:23:53.887" v="1821" actId="14100"/>
          <ac:spMkLst>
            <pc:docMk/>
            <pc:sldMk cId="1426671429" sldId="1831"/>
            <ac:spMk id="19" creationId="{A30F7F35-0BB6-0C11-C539-4A72F615CADF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657574774" sldId="1832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657574774" sldId="1832"/>
            <ac:spMk id="8" creationId="{019EB747-C757-5DEC-3FF6-9FB8076D52C0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833801884" sldId="1833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833801884" sldId="1833"/>
            <ac:spMk id="7" creationId="{6C6CBA0C-692D-FD8B-C055-86F27B149856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374978206" sldId="1834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74978206" sldId="1834"/>
            <ac:spMk id="8" creationId="{6F2BC251-6104-697D-EF77-7AC6140C2571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924070827" sldId="1835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924070827" sldId="1835"/>
            <ac:spMk id="8" creationId="{3E185766-B6E6-6FA6-EF05-4CA1AC2056DE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528269513" sldId="1836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528269513" sldId="1836"/>
            <ac:spMk id="8" creationId="{036D00CB-99B8-15A6-D571-9DCBDEEF9891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030391724" sldId="1837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030391724" sldId="1837"/>
            <ac:spMk id="8" creationId="{BD4F893C-A6B6-7E19-F913-12032E931430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2352487930" sldId="1838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352487930" sldId="1838"/>
            <ac:spMk id="8" creationId="{7CB8B677-3682-D779-CD8E-5F82229354B7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2182511930" sldId="1839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182511930" sldId="1839"/>
            <ac:spMk id="10" creationId="{8E98DF55-CC48-56D0-F13D-7C007858295A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389437366" sldId="1840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389437366" sldId="1840"/>
            <ac:spMk id="8" creationId="{E842F3DC-63B4-F5E2-0AA7-46227FCF3C9A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292560550" sldId="1843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92560550" sldId="1843"/>
            <ac:spMk id="7" creationId="{6C6CBA0C-692D-FD8B-C055-86F27B149856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3820976049" sldId="1844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820976049" sldId="1844"/>
            <ac:spMk id="6" creationId="{094B5728-B266-9713-EAF0-04663CEEDD35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3670765402" sldId="1845"/>
        </pc:sldMkLst>
        <pc:spChg chg="mod">
          <ac:chgData name="Ângelo Chiode" userId="86e39c26d6630dde" providerId="LiveId" clId="{8FD064E2-B92C-43F0-A6D1-FE99D8E49314}" dt="2024-08-01T05:05:30.041" v="1332" actId="1035"/>
          <ac:spMkLst>
            <pc:docMk/>
            <pc:sldMk cId="3670765402" sldId="1845"/>
            <ac:spMk id="4" creationId="{A92BA645-C281-8515-173B-B1C0A3BC9F8A}"/>
          </ac:spMkLst>
        </pc:spChg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670765402" sldId="1845"/>
            <ac:spMk id="6" creationId="{66C0A5DA-DDB1-6502-E87E-B258BD4DDE7E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3242572745" sldId="1846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242572745" sldId="1846"/>
            <ac:spMk id="5" creationId="{1DB5AE67-4517-57DE-F829-7D3F9A4D8A2D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1461067825" sldId="1847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461067825" sldId="1847"/>
            <ac:spMk id="8" creationId="{F75FF0D0-82BE-5AB9-E172-953CA2F6CFC6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862744886" sldId="1851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862744886" sldId="1851"/>
            <ac:spMk id="8" creationId="{ECC69E78-8B22-977B-1D95-C073340A8A62}"/>
          </ac:spMkLst>
        </pc:spChg>
      </pc:sldChg>
      <pc:sldChg chg="modSp mod">
        <pc:chgData name="Ângelo Chiode" userId="86e39c26d6630dde" providerId="LiveId" clId="{8FD064E2-B92C-43F0-A6D1-FE99D8E49314}" dt="2024-08-01T04:20:02.028" v="1" actId="20577"/>
        <pc:sldMkLst>
          <pc:docMk/>
          <pc:sldMk cId="0" sldId="1855"/>
        </pc:sldMkLst>
        <pc:spChg chg="mod">
          <ac:chgData name="Ângelo Chiode" userId="86e39c26d6630dde" providerId="LiveId" clId="{8FD064E2-B92C-43F0-A6D1-FE99D8E49314}" dt="2024-08-01T04:20:02.028" v="1" actId="20577"/>
          <ac:spMkLst>
            <pc:docMk/>
            <pc:sldMk cId="0" sldId="1855"/>
            <ac:spMk id="3" creationId="{B2D8E24C-3F65-1FCB-7FFB-BBA3C7798C84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296522428" sldId="1856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296522428" sldId="1856"/>
            <ac:spMk id="6" creationId="{4192AE03-A888-DC4F-46B6-F7BAAFA40A9F}"/>
          </ac:spMkLst>
        </pc:spChg>
      </pc:sldChg>
      <pc:sldChg chg="modSp mod">
        <pc:chgData name="Ângelo Chiode" userId="86e39c26d6630dde" providerId="LiveId" clId="{8FD064E2-B92C-43F0-A6D1-FE99D8E49314}" dt="2024-08-03T01:57:10.904" v="2022"/>
        <pc:sldMkLst>
          <pc:docMk/>
          <pc:sldMk cId="2037275851" sldId="1859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037275851" sldId="1859"/>
            <ac:spMk id="9" creationId="{85443E6F-9FCA-07A9-AEC3-958590F55E49}"/>
          </ac:spMkLst>
        </pc:spChg>
        <pc:spChg chg="mod">
          <ac:chgData name="Ângelo Chiode" userId="86e39c26d6630dde" providerId="LiveId" clId="{8FD064E2-B92C-43F0-A6D1-FE99D8E49314}" dt="2024-08-01T05:08:45.258" v="1357" actId="20577"/>
          <ac:spMkLst>
            <pc:docMk/>
            <pc:sldMk cId="2037275851" sldId="1859"/>
            <ac:spMk id="10" creationId="{9A989A00-3659-A6F3-5B71-CAAD99910080}"/>
          </ac:spMkLst>
        </pc:spChg>
      </pc:sldChg>
      <pc:sldChg chg="addSp modSp modAnim">
        <pc:chgData name="Ângelo Chiode" userId="86e39c26d6630dde" providerId="LiveId" clId="{8FD064E2-B92C-43F0-A6D1-FE99D8E49314}" dt="2024-08-03T01:57:10.904" v="2022"/>
        <pc:sldMkLst>
          <pc:docMk/>
          <pc:sldMk cId="710245116" sldId="1900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710245116" sldId="1900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2T19:28:07.037" v="1862" actId="164"/>
          <ac:spMkLst>
            <pc:docMk/>
            <pc:sldMk cId="710245116" sldId="1900"/>
            <ac:spMk id="16" creationId="{7BA90E9B-9917-CD2C-42B3-26C37E83133C}"/>
          </ac:spMkLst>
        </pc:spChg>
        <pc:spChg chg="mod">
          <ac:chgData name="Ângelo Chiode" userId="86e39c26d6630dde" providerId="LiveId" clId="{8FD064E2-B92C-43F0-A6D1-FE99D8E49314}" dt="2024-08-02T19:28:07.037" v="1862" actId="164"/>
          <ac:spMkLst>
            <pc:docMk/>
            <pc:sldMk cId="710245116" sldId="1900"/>
            <ac:spMk id="49" creationId="{99EC0B6B-B449-E7D7-D47F-95CCDC108551}"/>
          </ac:spMkLst>
        </pc:spChg>
        <pc:grpChg chg="add mod">
          <ac:chgData name="Ângelo Chiode" userId="86e39c26d6630dde" providerId="LiveId" clId="{8FD064E2-B92C-43F0-A6D1-FE99D8E49314}" dt="2024-08-02T19:28:07.037" v="1862" actId="164"/>
          <ac:grpSpMkLst>
            <pc:docMk/>
            <pc:sldMk cId="710245116" sldId="1900"/>
            <ac:grpSpMk id="2" creationId="{DB79DD69-B875-0B72-0A56-E8CE4A2388E5}"/>
          </ac:grpSpMkLst>
        </pc:gr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2255410943" sldId="1918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255410943" sldId="1918"/>
            <ac:spMk id="2" creationId="{D0E5BFF5-6E73-71B8-9BC1-183938357740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3440347958" sldId="1920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440347958" sldId="1920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1T04:21:48.340" v="65" actId="20577"/>
          <ac:spMkLst>
            <pc:docMk/>
            <pc:sldMk cId="3440347958" sldId="1920"/>
            <ac:spMk id="26" creationId="{492D626C-0462-1604-6529-C7BAC9FB107B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4220041456" sldId="1921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4220041456" sldId="1921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1T04:22:11.986" v="68"/>
          <ac:spMkLst>
            <pc:docMk/>
            <pc:sldMk cId="4220041456" sldId="1921"/>
            <ac:spMk id="26" creationId="{492D626C-0462-1604-6529-C7BAC9FB107B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2576237073" sldId="1922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576237073" sldId="1922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1T04:23:27.368" v="77" actId="20577"/>
          <ac:spMkLst>
            <pc:docMk/>
            <pc:sldMk cId="2576237073" sldId="1922"/>
            <ac:spMk id="26" creationId="{492D626C-0462-1604-6529-C7BAC9FB107B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248739047" sldId="1924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48739047" sldId="1924"/>
            <ac:spMk id="12" creationId="{11BD963D-E26F-FC59-D5E5-84561DA9181A}"/>
          </ac:spMkLst>
        </pc:spChg>
        <pc:spChg chg="mod">
          <ac:chgData name="Ângelo Chiode" userId="86e39c26d6630dde" providerId="LiveId" clId="{8FD064E2-B92C-43F0-A6D1-FE99D8E49314}" dt="2024-08-02T19:38:10.671" v="1918" actId="403"/>
          <ac:spMkLst>
            <pc:docMk/>
            <pc:sldMk cId="248739047" sldId="1924"/>
            <ac:spMk id="23" creationId="{9CB8ECA5-0C62-1922-6EF0-1141198346F0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3836202839" sldId="1925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836202839" sldId="1925"/>
            <ac:spMk id="3" creationId="{DBBA269B-5195-2C33-6A36-2129EFC44B92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1810828316" sldId="1926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810828316" sldId="1926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1T04:32:00.796" v="266" actId="20577"/>
          <ac:spMkLst>
            <pc:docMk/>
            <pc:sldMk cId="1810828316" sldId="1926"/>
            <ac:spMk id="47" creationId="{ECF36763-FE40-650D-4BE3-9D94F07AA63E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3367085948" sldId="1927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367085948" sldId="1927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1T04:33:16.617" v="287" actId="20577"/>
          <ac:spMkLst>
            <pc:docMk/>
            <pc:sldMk cId="3367085948" sldId="1927"/>
            <ac:spMk id="26" creationId="{492D626C-0462-1604-6529-C7BAC9FB107B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146930391" sldId="1928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46930391" sldId="1928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2T04:44:19.390" v="1599" actId="114"/>
          <ac:spMkLst>
            <pc:docMk/>
            <pc:sldMk cId="146930391" sldId="1928"/>
            <ac:spMk id="26" creationId="{492D626C-0462-1604-6529-C7BAC9FB107B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224869094" sldId="1929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24869094" sldId="1929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2T04:14:40.039" v="1571" actId="403"/>
          <ac:spMkLst>
            <pc:docMk/>
            <pc:sldMk cId="224869094" sldId="1929"/>
            <ac:spMk id="26" creationId="{492D626C-0462-1604-6529-C7BAC9FB107B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1907193970" sldId="1930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907193970" sldId="1930"/>
            <ac:spMk id="3" creationId="{DBBA269B-5195-2C33-6A36-2129EFC44B92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3260049052" sldId="1931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260049052" sldId="1931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1T04:40:36.882" v="498" actId="113"/>
          <ac:spMkLst>
            <pc:docMk/>
            <pc:sldMk cId="3260049052" sldId="1931"/>
            <ac:spMk id="26" creationId="{492D626C-0462-1604-6529-C7BAC9FB107B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1228298414" sldId="1932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228298414" sldId="1932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1T04:42:12.769" v="499" actId="20577"/>
          <ac:spMkLst>
            <pc:docMk/>
            <pc:sldMk cId="1228298414" sldId="1932"/>
            <ac:spMk id="26" creationId="{492D626C-0462-1604-6529-C7BAC9FB107B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303120492" sldId="1933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03120492" sldId="1933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1T04:24:58.102" v="90" actId="20577"/>
          <ac:spMkLst>
            <pc:docMk/>
            <pc:sldMk cId="303120492" sldId="1933"/>
            <ac:spMk id="12" creationId="{7691B812-C9B8-CAC0-8B16-85586DFEF8F5}"/>
          </ac:spMkLst>
        </pc:spChg>
        <pc:spChg chg="mod">
          <ac:chgData name="Ângelo Chiode" userId="86e39c26d6630dde" providerId="LiveId" clId="{8FD064E2-B92C-43F0-A6D1-FE99D8E49314}" dt="2024-08-01T04:24:20.123" v="78"/>
          <ac:spMkLst>
            <pc:docMk/>
            <pc:sldMk cId="303120492" sldId="1933"/>
            <ac:spMk id="26" creationId="{492D626C-0462-1604-6529-C7BAC9FB107B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1944265117" sldId="1935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944265117" sldId="1935"/>
            <ac:spMk id="12" creationId="{27215424-F171-B3E6-3890-FEC76A44F4B7}"/>
          </ac:spMkLst>
        </pc:spChg>
        <pc:spChg chg="mod">
          <ac:chgData name="Ângelo Chiode" userId="86e39c26d6630dde" providerId="LiveId" clId="{8FD064E2-B92C-43F0-A6D1-FE99D8E49314}" dt="2024-08-01T04:26:44.069" v="160" actId="20577"/>
          <ac:spMkLst>
            <pc:docMk/>
            <pc:sldMk cId="1944265117" sldId="1935"/>
            <ac:spMk id="23" creationId="{E58C2902-BB0D-EE93-C872-F96BC459C5C4}"/>
          </ac:spMkLst>
        </pc:spChg>
      </pc:sldChg>
      <pc:sldChg chg="modSp mod modTransition modAnim">
        <pc:chgData name="Ângelo Chiode" userId="86e39c26d6630dde" providerId="LiveId" clId="{8FD064E2-B92C-43F0-A6D1-FE99D8E49314}" dt="2024-08-03T01:57:10.904" v="2022"/>
        <pc:sldMkLst>
          <pc:docMk/>
          <pc:sldMk cId="3751094274" sldId="1936"/>
        </pc:sldMkLst>
        <pc:spChg chg="mod">
          <ac:chgData name="Ângelo Chiode" userId="86e39c26d6630dde" providerId="LiveId" clId="{8FD064E2-B92C-43F0-A6D1-FE99D8E49314}" dt="2024-08-01T04:29:52.792" v="226" actId="113"/>
          <ac:spMkLst>
            <pc:docMk/>
            <pc:sldMk cId="3751094274" sldId="1936"/>
            <ac:spMk id="3" creationId="{12FCACD3-6A10-6AB7-5E1E-4FC416BFF7B4}"/>
          </ac:spMkLst>
        </pc:spChg>
        <pc:spChg chg="mod">
          <ac:chgData name="Ângelo Chiode" userId="86e39c26d6630dde" providerId="LiveId" clId="{8FD064E2-B92C-43F0-A6D1-FE99D8E49314}" dt="2024-08-01T04:30:24.302" v="249" actId="20577"/>
          <ac:spMkLst>
            <pc:docMk/>
            <pc:sldMk cId="3751094274" sldId="1936"/>
            <ac:spMk id="4" creationId="{682A1F57-9BB5-6B8E-AC26-C2704A0ACF73}"/>
          </ac:spMkLst>
        </pc:spChg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751094274" sldId="1936"/>
            <ac:spMk id="12" creationId="{11BD963D-E26F-FC59-D5E5-84561DA9181A}"/>
          </ac:spMkLst>
        </pc:spChg>
      </pc:sldChg>
      <pc:sldChg chg="modSp mod modAnim">
        <pc:chgData name="Ângelo Chiode" userId="86e39c26d6630dde" providerId="LiveId" clId="{8FD064E2-B92C-43F0-A6D1-FE99D8E49314}" dt="2024-08-03T01:57:10.904" v="2022"/>
        <pc:sldMkLst>
          <pc:docMk/>
          <pc:sldMk cId="3354136611" sldId="1937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354136611" sldId="1937"/>
            <ac:spMk id="3" creationId="{DBBA269B-5195-2C33-6A36-2129EFC44B92}"/>
          </ac:spMkLst>
        </pc:spChg>
        <pc:spChg chg="mod">
          <ac:chgData name="Ângelo Chiode" userId="86e39c26d6630dde" providerId="LiveId" clId="{8FD064E2-B92C-43F0-A6D1-FE99D8E49314}" dt="2024-08-02T04:08:39.708" v="1474" actId="20577"/>
          <ac:spMkLst>
            <pc:docMk/>
            <pc:sldMk cId="3354136611" sldId="1937"/>
            <ac:spMk id="26" creationId="{492D626C-0462-1604-6529-C7BAC9FB107B}"/>
          </ac:spMkLst>
        </pc:spChg>
      </pc:sldChg>
      <pc:sldChg chg="addSp delSp modSp mod modAnim">
        <pc:chgData name="Ângelo Chiode" userId="86e39c26d6630dde" providerId="LiveId" clId="{8FD064E2-B92C-43F0-A6D1-FE99D8E49314}" dt="2024-08-03T01:57:10.904" v="2022"/>
        <pc:sldMkLst>
          <pc:docMk/>
          <pc:sldMk cId="3379735745" sldId="1938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379735745" sldId="1938"/>
            <ac:spMk id="3" creationId="{DBBA269B-5195-2C33-6A36-2129EFC44B92}"/>
          </ac:spMkLst>
        </pc:spChg>
        <pc:spChg chg="add del mod">
          <ac:chgData name="Ângelo Chiode" userId="86e39c26d6630dde" providerId="LiveId" clId="{8FD064E2-B92C-43F0-A6D1-FE99D8E49314}" dt="2024-08-01T04:37:54.866" v="448" actId="478"/>
          <ac:spMkLst>
            <pc:docMk/>
            <pc:sldMk cId="3379735745" sldId="1938"/>
            <ac:spMk id="4" creationId="{43424F70-44ED-1EA2-C058-264C058B544D}"/>
          </ac:spMkLst>
        </pc:spChg>
        <pc:cxnChg chg="add del mod">
          <ac:chgData name="Ângelo Chiode" userId="86e39c26d6630dde" providerId="LiveId" clId="{8FD064E2-B92C-43F0-A6D1-FE99D8E49314}" dt="2024-08-01T04:37:15.171" v="436" actId="478"/>
          <ac:cxnSpMkLst>
            <pc:docMk/>
            <pc:sldMk cId="3379735745" sldId="1938"/>
            <ac:cxnSpMk id="5" creationId="{0C2A24B0-2662-8990-1598-3FFE0871FAF8}"/>
          </ac:cxnSpMkLst>
        </pc:cxnChg>
        <pc:cxnChg chg="add del mod">
          <ac:chgData name="Ângelo Chiode" userId="86e39c26d6630dde" providerId="LiveId" clId="{8FD064E2-B92C-43F0-A6D1-FE99D8E49314}" dt="2024-08-01T04:37:55.642" v="449" actId="478"/>
          <ac:cxnSpMkLst>
            <pc:docMk/>
            <pc:sldMk cId="3379735745" sldId="1938"/>
            <ac:cxnSpMk id="7" creationId="{65289911-E590-1E5E-C0E2-EF4B3B15048D}"/>
          </ac:cxnSpMkLst>
        </pc:cxn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2510329340" sldId="1939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510329340" sldId="1939"/>
            <ac:spMk id="3" creationId="{DBBA269B-5195-2C33-6A36-2129EFC44B92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982245871" sldId="1941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982245871" sldId="1941"/>
            <ac:spMk id="3" creationId="{DBBA269B-5195-2C33-6A36-2129EFC44B92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2503994697" sldId="1942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503994697" sldId="1942"/>
            <ac:spMk id="15" creationId="{881204DA-ACE8-C8C4-9794-1E65CC346636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472392354" sldId="1943"/>
        </pc:sldMkLst>
        <pc:spChg chg="mod">
          <ac:chgData name="Ângelo Chiode" userId="86e39c26d6630dde" providerId="LiveId" clId="{8FD064E2-B92C-43F0-A6D1-FE99D8E49314}" dt="2024-08-01T04:45:35.791" v="619" actId="20577"/>
          <ac:spMkLst>
            <pc:docMk/>
            <pc:sldMk cId="472392354" sldId="1943"/>
            <ac:spMk id="14" creationId="{7DD2687A-EA46-EC93-393D-0C212BAE5095}"/>
          </ac:spMkLst>
        </pc:spChg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472392354" sldId="1943"/>
            <ac:spMk id="15" creationId="{881204DA-ACE8-C8C4-9794-1E65CC346636}"/>
          </ac:spMkLst>
        </pc:spChg>
      </pc:sldChg>
      <pc:sldChg chg="delSp modSp mod">
        <pc:chgData name="Ângelo Chiode" userId="86e39c26d6630dde" providerId="LiveId" clId="{8FD064E2-B92C-43F0-A6D1-FE99D8E49314}" dt="2024-08-03T01:57:10.904" v="2022"/>
        <pc:sldMkLst>
          <pc:docMk/>
          <pc:sldMk cId="3380872913" sldId="1944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380872913" sldId="1944"/>
            <ac:spMk id="4" creationId="{EEE71A38-CAA9-2645-169D-30D1596EAF81}"/>
          </ac:spMkLst>
        </pc:spChg>
        <pc:spChg chg="del mod">
          <ac:chgData name="Ângelo Chiode" userId="86e39c26d6630dde" providerId="LiveId" clId="{8FD064E2-B92C-43F0-A6D1-FE99D8E49314}" dt="2024-08-01T05:21:52.316" v="1407" actId="478"/>
          <ac:spMkLst>
            <pc:docMk/>
            <pc:sldMk cId="3380872913" sldId="1944"/>
            <ac:spMk id="6" creationId="{223B6401-584A-EDE4-20A0-055B48090D2B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2413100210" sldId="1946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413100210" sldId="1946"/>
            <ac:spMk id="4" creationId="{EEE71A38-CAA9-2645-169D-30D1596EAF81}"/>
          </ac:spMkLst>
        </pc:spChg>
      </pc:sldChg>
      <pc:sldChg chg="addSp delSp modSp mod modAnim">
        <pc:chgData name="Ângelo Chiode" userId="86e39c26d6630dde" providerId="LiveId" clId="{8FD064E2-B92C-43F0-A6D1-FE99D8E49314}" dt="2024-08-03T01:57:10.904" v="2022"/>
        <pc:sldMkLst>
          <pc:docMk/>
          <pc:sldMk cId="338339435" sldId="1947"/>
        </pc:sldMkLst>
        <pc:spChg chg="del">
          <ac:chgData name="Ângelo Chiode" userId="86e39c26d6630dde" providerId="LiveId" clId="{8FD064E2-B92C-43F0-A6D1-FE99D8E49314}" dt="2024-08-01T05:22:05.468" v="1421" actId="478"/>
          <ac:spMkLst>
            <pc:docMk/>
            <pc:sldMk cId="338339435" sldId="1947"/>
            <ac:spMk id="2" creationId="{751EA304-E58B-E01D-22DA-7962EC5685C7}"/>
          </ac:spMkLst>
        </pc:spChg>
        <pc:spChg chg="mod">
          <ac:chgData name="Ângelo Chiode" userId="86e39c26d6630dde" providerId="LiveId" clId="{8FD064E2-B92C-43F0-A6D1-FE99D8E49314}" dt="2024-08-01T04:50:03.318" v="793" actId="20577"/>
          <ac:spMkLst>
            <pc:docMk/>
            <pc:sldMk cId="338339435" sldId="1947"/>
            <ac:spMk id="3" creationId="{BE4E27A3-FA68-D442-C060-A3828F72A66C}"/>
          </ac:spMkLst>
        </pc:spChg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38339435" sldId="1947"/>
            <ac:spMk id="4" creationId="{EEE71A38-CAA9-2645-169D-30D1596EAF81}"/>
          </ac:spMkLst>
        </pc:spChg>
        <pc:spChg chg="add mod">
          <ac:chgData name="Ângelo Chiode" userId="86e39c26d6630dde" providerId="LiveId" clId="{8FD064E2-B92C-43F0-A6D1-FE99D8E49314}" dt="2024-08-01T04:54:10.285" v="1207" actId="20577"/>
          <ac:spMkLst>
            <pc:docMk/>
            <pc:sldMk cId="338339435" sldId="1947"/>
            <ac:spMk id="5" creationId="{25D5657B-8F1A-00E5-D6D1-C59B05EFFB99}"/>
          </ac:spMkLst>
        </pc:spChg>
        <pc:spChg chg="mod">
          <ac:chgData name="Ângelo Chiode" userId="86e39c26d6630dde" providerId="LiveId" clId="{8FD064E2-B92C-43F0-A6D1-FE99D8E49314}" dt="2024-08-02T04:25:10.549" v="1572" actId="20577"/>
          <ac:spMkLst>
            <pc:docMk/>
            <pc:sldMk cId="338339435" sldId="1947"/>
            <ac:spMk id="7" creationId="{FE1F7C56-A99F-5989-F7FB-6E089891D168}"/>
          </ac:spMkLst>
        </pc:spChg>
      </pc:sldChg>
      <pc:sldChg chg="delSp modSp mod">
        <pc:chgData name="Ângelo Chiode" userId="86e39c26d6630dde" providerId="LiveId" clId="{8FD064E2-B92C-43F0-A6D1-FE99D8E49314}" dt="2024-08-03T01:57:10.904" v="2022"/>
        <pc:sldMkLst>
          <pc:docMk/>
          <pc:sldMk cId="3926619772" sldId="1950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926619772" sldId="1950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1:55.286" v="1409" actId="478"/>
          <ac:spMkLst>
            <pc:docMk/>
            <pc:sldMk cId="3926619772" sldId="1950"/>
            <ac:spMk id="6" creationId="{223B6401-584A-EDE4-20A0-055B48090D2B}"/>
          </ac:spMkLst>
        </pc:spChg>
      </pc:sldChg>
      <pc:sldChg chg="delSp modSp mod">
        <pc:chgData name="Ângelo Chiode" userId="86e39c26d6630dde" providerId="LiveId" clId="{8FD064E2-B92C-43F0-A6D1-FE99D8E49314}" dt="2024-08-03T01:57:10.904" v="2022"/>
        <pc:sldMkLst>
          <pc:docMk/>
          <pc:sldMk cId="908918041" sldId="1951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908918041" sldId="1951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1:53.659" v="1408" actId="478"/>
          <ac:spMkLst>
            <pc:docMk/>
            <pc:sldMk cId="908918041" sldId="1951"/>
            <ac:spMk id="6" creationId="{223B6401-584A-EDE4-20A0-055B48090D2B}"/>
          </ac:spMkLst>
        </pc:spChg>
      </pc:sldChg>
      <pc:sldChg chg="delSp modSp mod">
        <pc:chgData name="Ângelo Chiode" userId="86e39c26d6630dde" providerId="LiveId" clId="{8FD064E2-B92C-43F0-A6D1-FE99D8E49314}" dt="2024-08-03T01:57:10.904" v="2022"/>
        <pc:sldMkLst>
          <pc:docMk/>
          <pc:sldMk cId="4249480535" sldId="1952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4249480535" sldId="1952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1:56.061" v="1410" actId="478"/>
          <ac:spMkLst>
            <pc:docMk/>
            <pc:sldMk cId="4249480535" sldId="1952"/>
            <ac:spMk id="6" creationId="{223B6401-584A-EDE4-20A0-055B48090D2B}"/>
          </ac:spMkLst>
        </pc:spChg>
      </pc:sldChg>
      <pc:sldChg chg="delSp modSp mod modAnim">
        <pc:chgData name="Ângelo Chiode" userId="86e39c26d6630dde" providerId="LiveId" clId="{8FD064E2-B92C-43F0-A6D1-FE99D8E49314}" dt="2024-08-03T01:57:10.904" v="2022"/>
        <pc:sldMkLst>
          <pc:docMk/>
          <pc:sldMk cId="744777737" sldId="1953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744777737" sldId="1953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1:56.723" v="1411" actId="478"/>
          <ac:spMkLst>
            <pc:docMk/>
            <pc:sldMk cId="744777737" sldId="1953"/>
            <ac:spMk id="6" creationId="{223B6401-584A-EDE4-20A0-055B48090D2B}"/>
          </ac:spMkLst>
        </pc:spChg>
      </pc:sldChg>
      <pc:sldChg chg="delSp modSp mod modAnim">
        <pc:chgData name="Ângelo Chiode" userId="86e39c26d6630dde" providerId="LiveId" clId="{8FD064E2-B92C-43F0-A6D1-FE99D8E49314}" dt="2024-08-03T01:57:10.904" v="2022"/>
        <pc:sldMkLst>
          <pc:docMk/>
          <pc:sldMk cId="123071440" sldId="1954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23071440" sldId="1954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1:57.401" v="1412" actId="478"/>
          <ac:spMkLst>
            <pc:docMk/>
            <pc:sldMk cId="123071440" sldId="1954"/>
            <ac:spMk id="6" creationId="{223B6401-584A-EDE4-20A0-055B48090D2B}"/>
          </ac:spMkLst>
        </pc:spChg>
      </pc:sldChg>
      <pc:sldChg chg="delSp modSp mod modAnim">
        <pc:chgData name="Ângelo Chiode" userId="86e39c26d6630dde" providerId="LiveId" clId="{8FD064E2-B92C-43F0-A6D1-FE99D8E49314}" dt="2024-08-03T01:57:10.904" v="2022"/>
        <pc:sldMkLst>
          <pc:docMk/>
          <pc:sldMk cId="2361950158" sldId="1955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361950158" sldId="1955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1:59.328" v="1415" actId="478"/>
          <ac:spMkLst>
            <pc:docMk/>
            <pc:sldMk cId="2361950158" sldId="1955"/>
            <ac:spMk id="6" creationId="{223B6401-584A-EDE4-20A0-055B48090D2B}"/>
          </ac:spMkLst>
        </pc:spChg>
      </pc:sldChg>
      <pc:sldChg chg="delSp modSp mod modAnim">
        <pc:chgData name="Ângelo Chiode" userId="86e39c26d6630dde" providerId="LiveId" clId="{8FD064E2-B92C-43F0-A6D1-FE99D8E49314}" dt="2024-08-03T01:57:10.904" v="2022"/>
        <pc:sldMkLst>
          <pc:docMk/>
          <pc:sldMk cId="2053427659" sldId="1956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053427659" sldId="1956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1:58.665" v="1414" actId="478"/>
          <ac:spMkLst>
            <pc:docMk/>
            <pc:sldMk cId="2053427659" sldId="1956"/>
            <ac:spMk id="6" creationId="{223B6401-584A-EDE4-20A0-055B48090D2B}"/>
          </ac:spMkLst>
        </pc:spChg>
      </pc:sldChg>
      <pc:sldChg chg="delSp modSp mod modAnim">
        <pc:chgData name="Ângelo Chiode" userId="86e39c26d6630dde" providerId="LiveId" clId="{8FD064E2-B92C-43F0-A6D1-FE99D8E49314}" dt="2024-08-03T01:57:10.904" v="2022"/>
        <pc:sldMkLst>
          <pc:docMk/>
          <pc:sldMk cId="2893320369" sldId="1957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893320369" sldId="1957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2:00.209" v="1416" actId="478"/>
          <ac:spMkLst>
            <pc:docMk/>
            <pc:sldMk cId="2893320369" sldId="1957"/>
            <ac:spMk id="6" creationId="{223B6401-584A-EDE4-20A0-055B48090D2B}"/>
          </ac:spMkLst>
        </pc:spChg>
      </pc:sldChg>
      <pc:sldChg chg="delSp modSp mod modAnim">
        <pc:chgData name="Ângelo Chiode" userId="86e39c26d6630dde" providerId="LiveId" clId="{8FD064E2-B92C-43F0-A6D1-FE99D8E49314}" dt="2024-08-03T01:57:10.904" v="2022"/>
        <pc:sldMkLst>
          <pc:docMk/>
          <pc:sldMk cId="3760214373" sldId="1959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760214373" sldId="1959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1:58.001" v="1413" actId="478"/>
          <ac:spMkLst>
            <pc:docMk/>
            <pc:sldMk cId="3760214373" sldId="1959"/>
            <ac:spMk id="6" creationId="{223B6401-584A-EDE4-20A0-055B48090D2B}"/>
          </ac:spMkLst>
        </pc:spChg>
      </pc:sldChg>
      <pc:sldChg chg="delSp modSp mod">
        <pc:chgData name="Ângelo Chiode" userId="86e39c26d6630dde" providerId="LiveId" clId="{8FD064E2-B92C-43F0-A6D1-FE99D8E49314}" dt="2024-08-03T01:57:10.904" v="2022"/>
        <pc:sldMkLst>
          <pc:docMk/>
          <pc:sldMk cId="809451106" sldId="1960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809451106" sldId="1960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2:01.444" v="1417" actId="478"/>
          <ac:spMkLst>
            <pc:docMk/>
            <pc:sldMk cId="809451106" sldId="1960"/>
            <ac:spMk id="6" creationId="{223B6401-584A-EDE4-20A0-055B48090D2B}"/>
          </ac:spMkLst>
        </pc:spChg>
      </pc:sldChg>
      <pc:sldChg chg="delSp modSp mod">
        <pc:chgData name="Ângelo Chiode" userId="86e39c26d6630dde" providerId="LiveId" clId="{8FD064E2-B92C-43F0-A6D1-FE99D8E49314}" dt="2024-08-03T01:57:10.904" v="2022"/>
        <pc:sldMkLst>
          <pc:docMk/>
          <pc:sldMk cId="3677890202" sldId="1961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677890202" sldId="1961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2:02.251" v="1418" actId="478"/>
          <ac:spMkLst>
            <pc:docMk/>
            <pc:sldMk cId="3677890202" sldId="1961"/>
            <ac:spMk id="6" creationId="{223B6401-584A-EDE4-20A0-055B48090D2B}"/>
          </ac:spMkLst>
        </pc:spChg>
      </pc:sldChg>
      <pc:sldChg chg="delSp modSp mod">
        <pc:chgData name="Ângelo Chiode" userId="86e39c26d6630dde" providerId="LiveId" clId="{8FD064E2-B92C-43F0-A6D1-FE99D8E49314}" dt="2024-08-03T01:57:10.904" v="2022"/>
        <pc:sldMkLst>
          <pc:docMk/>
          <pc:sldMk cId="1824292327" sldId="1962"/>
        </pc:sldMkLst>
        <pc:spChg chg="mod">
          <ac:chgData name="Ângelo Chiode" userId="86e39c26d6630dde" providerId="LiveId" clId="{8FD064E2-B92C-43F0-A6D1-FE99D8E49314}" dt="2024-08-01T04:48:19.768" v="712" actId="20577"/>
          <ac:spMkLst>
            <pc:docMk/>
            <pc:sldMk cId="1824292327" sldId="1962"/>
            <ac:spMk id="2" creationId="{D5093AD6-B4F9-1286-D18B-7A90C6AA6379}"/>
          </ac:spMkLst>
        </pc:spChg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824292327" sldId="1962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2:03.119" v="1419" actId="478"/>
          <ac:spMkLst>
            <pc:docMk/>
            <pc:sldMk cId="1824292327" sldId="1962"/>
            <ac:spMk id="6" creationId="{223B6401-584A-EDE4-20A0-055B48090D2B}"/>
          </ac:spMkLst>
        </pc:spChg>
      </pc:sldChg>
      <pc:sldChg chg="delSp modSp mod modAnim">
        <pc:chgData name="Ângelo Chiode" userId="86e39c26d6630dde" providerId="LiveId" clId="{8FD064E2-B92C-43F0-A6D1-FE99D8E49314}" dt="2024-08-03T01:57:10.904" v="2022"/>
        <pc:sldMkLst>
          <pc:docMk/>
          <pc:sldMk cId="84767187" sldId="1963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84767187" sldId="1963"/>
            <ac:spMk id="4" creationId="{EEE71A38-CAA9-2645-169D-30D1596EAF81}"/>
          </ac:spMkLst>
        </pc:spChg>
        <pc:spChg chg="del">
          <ac:chgData name="Ângelo Chiode" userId="86e39c26d6630dde" providerId="LiveId" clId="{8FD064E2-B92C-43F0-A6D1-FE99D8E49314}" dt="2024-08-01T05:22:04.097" v="1420" actId="478"/>
          <ac:spMkLst>
            <pc:docMk/>
            <pc:sldMk cId="84767187" sldId="1963"/>
            <ac:spMk id="6" creationId="{223B6401-584A-EDE4-20A0-055B48090D2B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879300799" sldId="1964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879300799" sldId="1964"/>
            <ac:spMk id="3" creationId="{DBBA269B-5195-2C33-6A36-2129EFC44B92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2826945639" sldId="1965"/>
        </pc:sldMkLst>
        <pc:spChg chg="mod">
          <ac:chgData name="Ângelo Chiode" userId="86e39c26d6630dde" providerId="LiveId" clId="{8FD064E2-B92C-43F0-A6D1-FE99D8E49314}" dt="2024-08-01T05:00:13.295" v="1257" actId="255"/>
          <ac:spMkLst>
            <pc:docMk/>
            <pc:sldMk cId="2826945639" sldId="1965"/>
            <ac:spMk id="3" creationId="{A161C95C-43F7-D0D6-68FE-81AD7CCDB890}"/>
          </ac:spMkLst>
        </pc:spChg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826945639" sldId="1965"/>
            <ac:spMk id="15" creationId="{881204DA-ACE8-C8C4-9794-1E65CC346636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2702501886" sldId="1966"/>
        </pc:sldMkLst>
        <pc:spChg chg="mod">
          <ac:chgData name="Ângelo Chiode" userId="86e39c26d6630dde" providerId="LiveId" clId="{8FD064E2-B92C-43F0-A6D1-FE99D8E49314}" dt="2024-08-02T04:32:14.564" v="1578" actId="20577"/>
          <ac:spMkLst>
            <pc:docMk/>
            <pc:sldMk cId="2702501886" sldId="1966"/>
            <ac:spMk id="3" creationId="{A161C95C-43F7-D0D6-68FE-81AD7CCDB890}"/>
          </ac:spMkLst>
        </pc:spChg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2702501886" sldId="1966"/>
            <ac:spMk id="4" creationId="{3C597ED6-6059-110E-48BD-B23F4C57530D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355385261" sldId="1967"/>
        </pc:sldMkLst>
        <pc:spChg chg="mod">
          <ac:chgData name="Ângelo Chiode" userId="86e39c26d6630dde" providerId="LiveId" clId="{8FD064E2-B92C-43F0-A6D1-FE99D8E49314}" dt="2024-08-01T05:02:31.106" v="1304" actId="114"/>
          <ac:spMkLst>
            <pc:docMk/>
            <pc:sldMk cId="355385261" sldId="1967"/>
            <ac:spMk id="3" creationId="{A161C95C-43F7-D0D6-68FE-81AD7CCDB890}"/>
          </ac:spMkLst>
        </pc:spChg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55385261" sldId="1967"/>
            <ac:spMk id="4" creationId="{3C597ED6-6059-110E-48BD-B23F4C57530D}"/>
          </ac:spMkLst>
        </pc:spChg>
      </pc:sldChg>
      <pc:sldChg chg="addSp modSp mod modAnim">
        <pc:chgData name="Ângelo Chiode" userId="86e39c26d6630dde" providerId="LiveId" clId="{8FD064E2-B92C-43F0-A6D1-FE99D8E49314}" dt="2024-08-03T01:57:10.904" v="2022"/>
        <pc:sldMkLst>
          <pc:docMk/>
          <pc:sldMk cId="690027240" sldId="1970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690027240" sldId="1970"/>
            <ac:spMk id="3" creationId="{DBBA269B-5195-2C33-6A36-2129EFC44B92}"/>
          </ac:spMkLst>
        </pc:spChg>
        <pc:spChg chg="add mod">
          <ac:chgData name="Ângelo Chiode" userId="86e39c26d6630dde" providerId="LiveId" clId="{8FD064E2-B92C-43F0-A6D1-FE99D8E49314}" dt="2024-08-01T04:35:05.703" v="378" actId="14100"/>
          <ac:spMkLst>
            <pc:docMk/>
            <pc:sldMk cId="690027240" sldId="1970"/>
            <ac:spMk id="4" creationId="{C9A84998-ADF9-27C5-EAC9-6966A288BB9D}"/>
          </ac:spMkLst>
        </pc:spChg>
        <pc:spChg chg="mod">
          <ac:chgData name="Ângelo Chiode" userId="86e39c26d6630dde" providerId="LiveId" clId="{8FD064E2-B92C-43F0-A6D1-FE99D8E49314}" dt="2024-08-01T04:35:56.640" v="430" actId="255"/>
          <ac:spMkLst>
            <pc:docMk/>
            <pc:sldMk cId="690027240" sldId="1970"/>
            <ac:spMk id="26" creationId="{492D626C-0462-1604-6529-C7BAC9FB107B}"/>
          </ac:spMkLst>
        </pc:spChg>
        <pc:cxnChg chg="add mod">
          <ac:chgData name="Ângelo Chiode" userId="86e39c26d6630dde" providerId="LiveId" clId="{8FD064E2-B92C-43F0-A6D1-FE99D8E49314}" dt="2024-08-01T04:35:05.703" v="378" actId="14100"/>
          <ac:cxnSpMkLst>
            <pc:docMk/>
            <pc:sldMk cId="690027240" sldId="1970"/>
            <ac:cxnSpMk id="6" creationId="{494C6C9D-A12A-7031-E31C-B39D67550E39}"/>
          </ac:cxnSpMkLst>
        </pc:cxn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3433329313" sldId="1973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433329313" sldId="1973"/>
            <ac:spMk id="4" creationId="{0D271F1C-609C-E960-15CF-56D7CE5E6455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836250378" sldId="1974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836250378" sldId="1974"/>
            <ac:spMk id="8" creationId="{ECC69E78-8B22-977B-1D95-C073340A8A62}"/>
          </ac:spMkLst>
        </pc:spChg>
      </pc:sldChg>
      <pc:sldChg chg="modSp mod">
        <pc:chgData name="Ângelo Chiode" userId="86e39c26d6630dde" providerId="LiveId" clId="{8FD064E2-B92C-43F0-A6D1-FE99D8E49314}" dt="2024-08-03T01:57:10.904" v="2022"/>
        <pc:sldMkLst>
          <pc:docMk/>
          <pc:sldMk cId="3065875940" sldId="1975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065875940" sldId="1975"/>
            <ac:spMk id="8" creationId="{ECC69E78-8B22-977B-1D95-C073340A8A62}"/>
          </ac:spMkLst>
        </pc:spChg>
        <pc:spChg chg="mod">
          <ac:chgData name="Ângelo Chiode" userId="86e39c26d6630dde" providerId="LiveId" clId="{8FD064E2-B92C-43F0-A6D1-FE99D8E49314}" dt="2024-08-01T05:06:31.637" v="1335" actId="20577"/>
          <ac:spMkLst>
            <pc:docMk/>
            <pc:sldMk cId="3065875940" sldId="1975"/>
            <ac:spMk id="19" creationId="{F656929D-8DB9-063E-4B6C-AB8110CCFEBD}"/>
          </ac:spMkLst>
        </pc:spChg>
      </pc:sldChg>
      <pc:sldChg chg="modSp mod">
        <pc:chgData name="Ângelo Chiode" userId="86e39c26d6630dde" providerId="LiveId" clId="{8FD064E2-B92C-43F0-A6D1-FE99D8E49314}" dt="2024-08-03T01:57:10.904" v="2022"/>
        <pc:sldMkLst>
          <pc:docMk/>
          <pc:sldMk cId="904348632" sldId="1976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904348632" sldId="1976"/>
            <ac:spMk id="8" creationId="{ECC69E78-8B22-977B-1D95-C073340A8A62}"/>
          </ac:spMkLst>
        </pc:spChg>
        <pc:spChg chg="mod">
          <ac:chgData name="Ângelo Chiode" userId="86e39c26d6630dde" providerId="LiveId" clId="{8FD064E2-B92C-43F0-A6D1-FE99D8E49314}" dt="2024-08-01T05:07:22.579" v="1356" actId="20577"/>
          <ac:spMkLst>
            <pc:docMk/>
            <pc:sldMk cId="904348632" sldId="1976"/>
            <ac:spMk id="19" creationId="{F656929D-8DB9-063E-4B6C-AB8110CCFEBD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54321010" sldId="1977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54321010" sldId="1977"/>
            <ac:spMk id="8" creationId="{ECC69E78-8B22-977B-1D95-C073340A8A62}"/>
          </ac:spMkLst>
        </pc:spChg>
      </pc:sldChg>
      <pc:sldChg chg="modSp">
        <pc:chgData name="Ângelo Chiode" userId="86e39c26d6630dde" providerId="LiveId" clId="{8FD064E2-B92C-43F0-A6D1-FE99D8E49314}" dt="2024-08-03T01:57:10.904" v="2022"/>
        <pc:sldMkLst>
          <pc:docMk/>
          <pc:sldMk cId="1946672682" sldId="1978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1946672682" sldId="1978"/>
            <ac:spMk id="6" creationId="{4192AE03-A888-DC4F-46B6-F7BAAFA40A9F}"/>
          </ac:spMkLst>
        </pc:spChg>
      </pc:sldChg>
      <pc:sldChg chg="modSp modAnim">
        <pc:chgData name="Ângelo Chiode" userId="86e39c26d6630dde" providerId="LiveId" clId="{8FD064E2-B92C-43F0-A6D1-FE99D8E49314}" dt="2024-08-03T01:57:10.904" v="2022"/>
        <pc:sldMkLst>
          <pc:docMk/>
          <pc:sldMk cId="394267140" sldId="1979"/>
        </pc:sldMkLst>
        <pc:spChg chg="mod">
          <ac:chgData name="Ângelo Chiode" userId="86e39c26d6630dde" providerId="LiveId" clId="{8FD064E2-B92C-43F0-A6D1-FE99D8E49314}" dt="2024-08-03T01:57:10.904" v="2022"/>
          <ac:spMkLst>
            <pc:docMk/>
            <pc:sldMk cId="394267140" sldId="1979"/>
            <ac:spMk id="6" creationId="{66C0A5DA-DDB1-6502-E87E-B258BD4DDE7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Valores</c:v>
                </c:pt>
              </c:strCache>
            </c:strRef>
          </c:tx>
          <c:spPr>
            <a:solidFill>
              <a:srgbClr val="02BAB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352C206-21C0-44EF-8E81-4860F11D9727}" type="CELLRANGE">
                      <a:rPr lang="en-US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651B-44EE-8877-06E124CF94E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F990346-13FD-4C39-86B9-A634E4551CD8}" type="CELLRANGE">
                      <a:rPr lang="en-US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51B-44EE-8877-06E124CF94E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38D3C699-5573-4E49-B17D-D69A5021E1E4}" type="CELLRANGE">
                      <a:rPr lang="en-US"/>
                      <a:pPr/>
                      <a:t>[INTERVALODACÉLULA]</a:t>
                    </a:fld>
                    <a:endParaRPr lang="pt-BR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651B-44EE-8877-06E124CF94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spc="100" baseline="0">
                    <a:solidFill>
                      <a:srgbClr val="02BAB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Planilha1!$A$2:$A$4</c:f>
              <c:strCache>
                <c:ptCount val="3"/>
                <c:pt idx="0">
                  <c:v>Aumentando</c:v>
                </c:pt>
                <c:pt idx="1">
                  <c:v>Constante</c:v>
                </c:pt>
                <c:pt idx="2">
                  <c:v>Caindo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13820</c:v>
                </c:pt>
                <c:pt idx="1">
                  <c:v>43930</c:v>
                </c:pt>
                <c:pt idx="2">
                  <c:v>25230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Planilha1!$C$2:$C$4</c15:f>
                <c15:dlblRangeCache>
                  <c:ptCount val="3"/>
                  <c:pt idx="0">
                    <c:v>13,8K</c:v>
                  </c:pt>
                  <c:pt idx="1">
                    <c:v>43,9K</c:v>
                  </c:pt>
                  <c:pt idx="2">
                    <c:v>25,2K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C5C5-466C-AE12-33D1C252C0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89313008"/>
        <c:axId val="589312528"/>
      </c:barChart>
      <c:catAx>
        <c:axId val="58931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spc="1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589312528"/>
        <c:crosses val="autoZero"/>
        <c:auto val="1"/>
        <c:lblAlgn val="ctr"/>
        <c:lblOffset val="100"/>
        <c:noMultiLvlLbl val="0"/>
      </c:catAx>
      <c:valAx>
        <c:axId val="589312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931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817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963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919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425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55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649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219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161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6658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384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0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968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568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874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887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216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6207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599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40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877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923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9534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067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42554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152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559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585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1264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8" name="Google Shape;13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63636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6" name="Google Shape;1326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30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64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34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04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25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81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9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None/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24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25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7" name="Google Shape;67;p126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1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0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A5A5A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pt-BR" dirty="0"/>
          </a:p>
        </p:txBody>
      </p:sp>
      <p:sp>
        <p:nvSpPr>
          <p:cNvPr id="23" name="Google Shape;23;p10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4" name="Google Shape;24;p106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1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117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18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1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9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0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1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None/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200"/>
              <a:buChar char="•"/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1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23"/>
          <p:cNvSpPr txBox="1">
            <a:spLocks noGrp="1"/>
          </p:cNvSpPr>
          <p:nvPr>
            <p:ph type="dt" idx="10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Open Sans"/>
              <a:buNone/>
              <a:defRPr sz="4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" name="Google Shape;62;p13">
            <a:extLst>
              <a:ext uri="{FF2B5EF4-FFF2-40B4-BE49-F238E27FC236}">
                <a16:creationId xmlns:a16="http://schemas.microsoft.com/office/drawing/2014/main" id="{70DCB884-5E61-1EF9-0276-8E49ECDBC0C3}"/>
              </a:ext>
            </a:extLst>
          </p:cNvPr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9563194" y="4741245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1DA96C-4AAC-1ABF-A138-0182F772527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23" y="6186949"/>
            <a:ext cx="2807355" cy="636720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979592D-1C15-1435-E358-178D0A5D4B8A}"/>
              </a:ext>
            </a:extLst>
          </p:cNvPr>
          <p:cNvSpPr txBox="1">
            <a:spLocks/>
          </p:cNvSpPr>
          <p:nvPr userDrawn="1"/>
        </p:nvSpPr>
        <p:spPr>
          <a:xfrm>
            <a:off x="298720" y="6374956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200" noProof="1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@LABDATA FIA. </a:t>
            </a:r>
            <a:r>
              <a:rPr lang="pt-BR" sz="1200" noProof="1">
                <a:solidFill>
                  <a:prstClr val="white">
                    <a:lumMod val="6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 all rights reserved.</a:t>
            </a:r>
          </a:p>
        </p:txBody>
      </p:sp>
      <p:sp>
        <p:nvSpPr>
          <p:cNvPr id="13" name="Pentágono 12">
            <a:extLst>
              <a:ext uri="{FF2B5EF4-FFF2-40B4-BE49-F238E27FC236}">
                <a16:creationId xmlns:a16="http://schemas.microsoft.com/office/drawing/2014/main" id="{8D5D84C3-93B5-49C1-F802-35AAB6ADA8C5}"/>
              </a:ext>
            </a:extLst>
          </p:cNvPr>
          <p:cNvSpPr/>
          <p:nvPr userDrawn="1"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 w="127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1084C3B-1468-68BC-BC53-499F3739CD45}"/>
              </a:ext>
            </a:extLst>
          </p:cNvPr>
          <p:cNvSpPr txBox="1"/>
          <p:nvPr userDrawn="1"/>
        </p:nvSpPr>
        <p:spPr>
          <a:xfrm>
            <a:off x="11482376" y="458528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F50E28B0-55CF-485A-9009-9EC42BEFEF12}" type="slidenum">
              <a:rPr lang="pt-BR" sz="900" smtClean="0">
                <a:solidFill>
                  <a:srgbClr val="6AD8D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‹nº›</a:t>
            </a:fld>
            <a:endParaRPr lang="pt-BR" sz="900" dirty="0">
              <a:solidFill>
                <a:srgbClr val="6AD8D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87;p1">
            <a:extLst>
              <a:ext uri="{FF2B5EF4-FFF2-40B4-BE49-F238E27FC236}">
                <a16:creationId xmlns:a16="http://schemas.microsoft.com/office/drawing/2014/main" id="{031B454A-F745-6F97-948E-9B3FF5689411}"/>
              </a:ext>
            </a:extLst>
          </p:cNvPr>
          <p:cNvSpPr/>
          <p:nvPr/>
        </p:nvSpPr>
        <p:spPr>
          <a:xfrm rot="10800000">
            <a:off x="5004730" y="6248783"/>
            <a:ext cx="2224206" cy="529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B46FD5-79A1-423A-ABC1-FCE3CFADB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" r="19791"/>
          <a:stretch/>
        </p:blipFill>
        <p:spPr bwMode="auto">
          <a:xfrm>
            <a:off x="4511615" y="-1"/>
            <a:ext cx="768038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87;p1">
            <a:extLst>
              <a:ext uri="{FF2B5EF4-FFF2-40B4-BE49-F238E27FC236}">
                <a16:creationId xmlns:a16="http://schemas.microsoft.com/office/drawing/2014/main" id="{7FB4976F-BD71-33C8-6DFA-03959FD186AB}"/>
              </a:ext>
            </a:extLst>
          </p:cNvPr>
          <p:cNvSpPr/>
          <p:nvPr/>
        </p:nvSpPr>
        <p:spPr>
          <a:xfrm rot="10800000">
            <a:off x="4285" y="5069905"/>
            <a:ext cx="4249521" cy="178809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"/>
          <p:cNvPicPr preferRelativeResize="0"/>
          <p:nvPr/>
        </p:nvPicPr>
        <p:blipFill rotWithShape="1">
          <a:blip r:embed="rId4">
            <a:alphaModFix/>
          </a:blip>
          <a:srcRect l="109" r="-1"/>
          <a:stretch/>
        </p:blipFill>
        <p:spPr>
          <a:xfrm rot="10800000" flipH="1">
            <a:off x="26633" y="0"/>
            <a:ext cx="7390751" cy="6858000"/>
          </a:xfrm>
          <a:prstGeom prst="trapezoid">
            <a:avLst>
              <a:gd name="adj" fmla="val 41313"/>
            </a:avLst>
          </a:prstGeom>
          <a:noFill/>
          <a:ln>
            <a:noFill/>
          </a:ln>
        </p:spPr>
      </p:pic>
      <p:cxnSp>
        <p:nvCxnSpPr>
          <p:cNvPr id="184" name="Google Shape;184;p1"/>
          <p:cNvCxnSpPr>
            <a:cxnSpLocks/>
          </p:cNvCxnSpPr>
          <p:nvPr/>
        </p:nvCxnSpPr>
        <p:spPr>
          <a:xfrm flipH="1">
            <a:off x="4623460" y="-8877"/>
            <a:ext cx="2842904" cy="6875756"/>
          </a:xfrm>
          <a:prstGeom prst="straightConnector1">
            <a:avLst/>
          </a:prstGeom>
          <a:noFill/>
          <a:ln w="2857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1"/>
          <p:cNvCxnSpPr>
            <a:cxnSpLocks/>
          </p:cNvCxnSpPr>
          <p:nvPr/>
        </p:nvCxnSpPr>
        <p:spPr>
          <a:xfrm flipH="1">
            <a:off x="4717084" y="0"/>
            <a:ext cx="2826000" cy="6858000"/>
          </a:xfrm>
          <a:prstGeom prst="straightConnector1">
            <a:avLst/>
          </a:prstGeom>
          <a:noFill/>
          <a:ln w="19050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1"/>
          <p:cNvSpPr/>
          <p:nvPr/>
        </p:nvSpPr>
        <p:spPr>
          <a:xfrm rot="10800000">
            <a:off x="-1638" y="-1"/>
            <a:ext cx="5266000" cy="508690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109743" y="31105"/>
            <a:ext cx="3586372" cy="313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1;p2">
            <a:extLst>
              <a:ext uri="{FF2B5EF4-FFF2-40B4-BE49-F238E27FC236}">
                <a16:creationId xmlns:a16="http://schemas.microsoft.com/office/drawing/2014/main" id="{FAC8120E-E2B3-A6EF-8B74-F82BA06036A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621" y="5970847"/>
            <a:ext cx="2814452" cy="7586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9;p2">
            <a:extLst>
              <a:ext uri="{FF2B5EF4-FFF2-40B4-BE49-F238E27FC236}">
                <a16:creationId xmlns:a16="http://schemas.microsoft.com/office/drawing/2014/main" id="{4406878F-3A6B-01AC-E764-7E64B91E319F}"/>
              </a:ext>
            </a:extLst>
          </p:cNvPr>
          <p:cNvSpPr/>
          <p:nvPr/>
        </p:nvSpPr>
        <p:spPr>
          <a:xfrm>
            <a:off x="380824" y="525519"/>
            <a:ext cx="5616606" cy="16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Identificação de usuários propensos ao cancelamento de assinatura de um serviço de </a:t>
            </a:r>
            <a:r>
              <a:rPr lang="pt-BR" sz="2400" b="1" i="1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streaming</a:t>
            </a:r>
            <a:endParaRPr sz="18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" name="Google Shape;88;p2">
            <a:extLst>
              <a:ext uri="{FF2B5EF4-FFF2-40B4-BE49-F238E27FC236}">
                <a16:creationId xmlns:a16="http://schemas.microsoft.com/office/drawing/2014/main" id="{93566E11-087C-EDAF-FB99-8DE86A9F42F6}"/>
              </a:ext>
            </a:extLst>
          </p:cNvPr>
          <p:cNvSpPr txBox="1"/>
          <p:nvPr/>
        </p:nvSpPr>
        <p:spPr>
          <a:xfrm>
            <a:off x="380824" y="4336571"/>
            <a:ext cx="4812278" cy="107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Aluno: </a:t>
            </a:r>
            <a:r>
              <a:rPr lang="pt-BR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Nome e Sobrenome do Aluno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5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Coordenadora: </a:t>
            </a: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Prof.ª Dr.ª Alessandra de Ávila Montini</a:t>
            </a:r>
            <a:endParaRPr lang="pt-BR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500" b="1"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Data de Submissão</a:t>
            </a:r>
            <a:r>
              <a:rPr lang="pt-BR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DD/MM</a:t>
            </a:r>
            <a:r>
              <a:rPr lang="pt-BR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/AAAA</a:t>
            </a:r>
            <a:endParaRPr i="0" u="none" strike="noStrike" cap="none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89;p2">
            <a:extLst>
              <a:ext uri="{FF2B5EF4-FFF2-40B4-BE49-F238E27FC236}">
                <a16:creationId xmlns:a16="http://schemas.microsoft.com/office/drawing/2014/main" id="{8EE79B22-AA58-19D2-D80D-DE274A7E6717}"/>
              </a:ext>
            </a:extLst>
          </p:cNvPr>
          <p:cNvSpPr/>
          <p:nvPr/>
        </p:nvSpPr>
        <p:spPr>
          <a:xfrm>
            <a:off x="448362" y="2178680"/>
            <a:ext cx="3672734" cy="294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Títul</a:t>
            </a: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coerente com o objetivo de negócio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5" name="Google Shape;89;p2">
            <a:extLst>
              <a:ext uri="{FF2B5EF4-FFF2-40B4-BE49-F238E27FC236}">
                <a16:creationId xmlns:a16="http://schemas.microsoft.com/office/drawing/2014/main" id="{FCE4A2F1-1716-9866-5098-702355A593EB}"/>
              </a:ext>
            </a:extLst>
          </p:cNvPr>
          <p:cNvSpPr/>
          <p:nvPr/>
        </p:nvSpPr>
        <p:spPr>
          <a:xfrm>
            <a:off x="8054741" y="5069905"/>
            <a:ext cx="3924877" cy="2942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Imagem</a:t>
            </a: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coerente com o objetivo de negócio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9" name="Google Shape;88;p2">
            <a:extLst>
              <a:ext uri="{FF2B5EF4-FFF2-40B4-BE49-F238E27FC236}">
                <a16:creationId xmlns:a16="http://schemas.microsoft.com/office/drawing/2014/main" id="{18F45F53-10C1-2259-5032-F998891B3DD6}"/>
              </a:ext>
            </a:extLst>
          </p:cNvPr>
          <p:cNvSpPr txBox="1"/>
          <p:nvPr/>
        </p:nvSpPr>
        <p:spPr>
          <a:xfrm>
            <a:off x="380824" y="3599590"/>
            <a:ext cx="1605293" cy="59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Entrega 1</a:t>
            </a:r>
          </a:p>
        </p:txBody>
      </p:sp>
      <p:sp>
        <p:nvSpPr>
          <p:cNvPr id="7" name="Google Shape;89;p2">
            <a:extLst>
              <a:ext uri="{FF2B5EF4-FFF2-40B4-BE49-F238E27FC236}">
                <a16:creationId xmlns:a16="http://schemas.microsoft.com/office/drawing/2014/main" id="{6EC3D832-73F0-2898-A74E-2F63736508FA}"/>
              </a:ext>
            </a:extLst>
          </p:cNvPr>
          <p:cNvSpPr/>
          <p:nvPr/>
        </p:nvSpPr>
        <p:spPr>
          <a:xfrm>
            <a:off x="2098259" y="3616589"/>
            <a:ext cx="3145317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Alterar número da entrega, nome do aluno e data de submissão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10" name="Google Shape;89;p2">
            <a:extLst>
              <a:ext uri="{FF2B5EF4-FFF2-40B4-BE49-F238E27FC236}">
                <a16:creationId xmlns:a16="http://schemas.microsoft.com/office/drawing/2014/main" id="{2B5CB298-76BD-BF47-43B1-08DD169CA2F4}"/>
              </a:ext>
            </a:extLst>
          </p:cNvPr>
          <p:cNvSpPr/>
          <p:nvPr/>
        </p:nvSpPr>
        <p:spPr>
          <a:xfrm>
            <a:off x="8393244" y="223509"/>
            <a:ext cx="3586374" cy="1065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Todos os retângulos em amarelo contêm instruções a respeito do formato da apresentação, e devem ser apagados para realização das entregas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8" name="Google Shape;89;p2">
            <a:extLst>
              <a:ext uri="{FF2B5EF4-FFF2-40B4-BE49-F238E27FC236}">
                <a16:creationId xmlns:a16="http://schemas.microsoft.com/office/drawing/2014/main" id="{E03D68D3-AEAE-C84C-A073-F4641B74EEF2}"/>
              </a:ext>
            </a:extLst>
          </p:cNvPr>
          <p:cNvSpPr/>
          <p:nvPr/>
        </p:nvSpPr>
        <p:spPr>
          <a:xfrm>
            <a:off x="8393244" y="1493881"/>
            <a:ext cx="3586374" cy="539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Instalar fonte Open </a:t>
            </a:r>
            <a:r>
              <a:rPr lang="pt-BR" i="0" dirty="0" err="1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Sans</a:t>
            </a: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para visualização correta do </a:t>
            </a:r>
            <a:r>
              <a:rPr lang="pt-BR" i="0" dirty="0" err="1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template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510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7" grpId="0" animBg="1"/>
      <p:bldP spid="10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09528BCA-31E8-1602-A36D-8E06E5A14F5A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830AB8C7-20CD-337E-4089-A1147F248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0" r="5712"/>
          <a:stretch/>
        </p:blipFill>
        <p:spPr>
          <a:xfrm>
            <a:off x="-1" y="-1"/>
            <a:ext cx="33372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687A-EA46-EC93-393D-0C212BAE5095}"/>
              </a:ext>
            </a:extLst>
          </p:cNvPr>
          <p:cNvSpPr/>
          <p:nvPr/>
        </p:nvSpPr>
        <p:spPr>
          <a:xfrm>
            <a:off x="3759886" y="1339889"/>
            <a:ext cx="7894401" cy="38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1, se o usuário cancelou a assinatura no período de previsão.</a:t>
            </a: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0, caso contrário.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81204DA-ACE8-C8C4-9794-1E65CC346636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3. Base de Dados</a:t>
            </a:r>
          </a:p>
        </p:txBody>
      </p:sp>
      <p:sp>
        <p:nvSpPr>
          <p:cNvPr id="3" name="Google Shape;89;p2">
            <a:extLst>
              <a:ext uri="{FF2B5EF4-FFF2-40B4-BE49-F238E27FC236}">
                <a16:creationId xmlns:a16="http://schemas.microsoft.com/office/drawing/2014/main" id="{24DC6C08-F52D-C294-24CD-3F762BBA35D3}"/>
              </a:ext>
            </a:extLst>
          </p:cNvPr>
          <p:cNvSpPr/>
          <p:nvPr/>
        </p:nvSpPr>
        <p:spPr>
          <a:xfrm>
            <a:off x="470986" y="5868366"/>
            <a:ext cx="2395225" cy="760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Alterar a imagem, se desejar, de acordo com o contexto do trabalho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8C4455CA-BFB7-902A-8CD6-462F84CDB9EF}"/>
              </a:ext>
            </a:extLst>
          </p:cNvPr>
          <p:cNvSpPr/>
          <p:nvPr/>
        </p:nvSpPr>
        <p:spPr>
          <a:xfrm>
            <a:off x="3675847" y="929490"/>
            <a:ext cx="3794088" cy="295556"/>
          </a:xfrm>
          <a:prstGeom prst="round2DiagRect">
            <a:avLst/>
          </a:prstGeom>
          <a:solidFill>
            <a:srgbClr val="02BAB1"/>
          </a:solidFill>
          <a:ln w="38100">
            <a:solidFill>
              <a:srgbClr val="02BA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 resposta</a:t>
            </a:r>
            <a:endParaRPr lang="pt-BR" sz="1600" b="1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8AF25AD6-E969-A81F-A758-5CDA341D62EC}"/>
              </a:ext>
            </a:extLst>
          </p:cNvPr>
          <p:cNvSpPr/>
          <p:nvPr/>
        </p:nvSpPr>
        <p:spPr>
          <a:xfrm>
            <a:off x="3624089" y="2048893"/>
            <a:ext cx="3794088" cy="295556"/>
          </a:xfrm>
          <a:prstGeom prst="round2DiagRect">
            <a:avLst/>
          </a:prstGeom>
          <a:solidFill>
            <a:srgbClr val="02BAB1"/>
          </a:solidFill>
          <a:ln w="38100">
            <a:solidFill>
              <a:srgbClr val="02BA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 explicativas</a:t>
            </a:r>
            <a:endParaRPr lang="pt-BR" sz="1600" b="1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48BC39D-DFB3-E1ED-18A7-AF579C2EEC88}"/>
              </a:ext>
            </a:extLst>
          </p:cNvPr>
          <p:cNvSpPr/>
          <p:nvPr/>
        </p:nvSpPr>
        <p:spPr>
          <a:xfrm>
            <a:off x="3759886" y="2454936"/>
            <a:ext cx="7894401" cy="333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Qtde. média de acessos por semana, nos últimos 1, 3 e 6 meses.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Tendência da qtde. semanal de acessos: aumentando</a:t>
            </a:r>
            <a:r>
              <a:rPr lang="pt-BR" sz="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/</a:t>
            </a:r>
            <a:r>
              <a:rPr lang="pt-BR" sz="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caindo</a:t>
            </a:r>
            <a:r>
              <a:rPr lang="pt-BR" sz="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/</a:t>
            </a:r>
            <a:r>
              <a:rPr lang="pt-BR" sz="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constante.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Total de horas de visualização, nos últimos 1, 3, e 6 meses.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Qtde. de conteúdos distintos assistidos, nos últimos 1, 3, e 6 meses.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Qtde. de conteúdos distintos avaliados, nos últimos 1, 3, e 6 meses.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Qtde. de dispositivos distintos conectados, nos últimos 1, 3, e 6 meses.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Qtde. de atrasos de pagamento, nos últimos 3 e 6 meses.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Qtde. de conteúdos adicionados à lista de favoritos em M0.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Flag indicando se usuário recebeu conteúdos por e-mail, nos últimos 6 meses.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Taxa de abertura de e-mails promocionais, nos últimos 6 meses.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Taxa de clique em e-mails promocionais, nos últimos 6 meses.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Flag indicando se usuário baixou aplicativo no celular, ou só em TV</a:t>
            </a:r>
            <a:r>
              <a:rPr lang="pt-BR" sz="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/</a:t>
            </a:r>
            <a:r>
              <a:rPr lang="pt-BR" sz="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desktop.</a:t>
            </a:r>
          </a:p>
        </p:txBody>
      </p:sp>
      <p:sp>
        <p:nvSpPr>
          <p:cNvPr id="20" name="Google Shape;89;p2">
            <a:extLst>
              <a:ext uri="{FF2B5EF4-FFF2-40B4-BE49-F238E27FC236}">
                <a16:creationId xmlns:a16="http://schemas.microsoft.com/office/drawing/2014/main" id="{28C2E311-5C2D-A9F8-C99E-44CDB1538B39}"/>
              </a:ext>
            </a:extLst>
          </p:cNvPr>
          <p:cNvSpPr/>
          <p:nvPr/>
        </p:nvSpPr>
        <p:spPr>
          <a:xfrm>
            <a:off x="9161253" y="1224063"/>
            <a:ext cx="1846052" cy="7377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Aplicável apenas para modelos supervisionados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0D366F08-976D-8027-04DB-F3EAC516D32E}"/>
              </a:ext>
            </a:extLst>
          </p:cNvPr>
          <p:cNvSpPr/>
          <p:nvPr/>
        </p:nvSpPr>
        <p:spPr>
          <a:xfrm>
            <a:off x="3759886" y="1374879"/>
            <a:ext cx="105739" cy="497050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Google Shape;89;p2">
            <a:extLst>
              <a:ext uri="{FF2B5EF4-FFF2-40B4-BE49-F238E27FC236}">
                <a16:creationId xmlns:a16="http://schemas.microsoft.com/office/drawing/2014/main" id="{D29F73A2-F807-49FD-146D-3D08CD7B0877}"/>
              </a:ext>
            </a:extLst>
          </p:cNvPr>
          <p:cNvSpPr/>
          <p:nvPr/>
        </p:nvSpPr>
        <p:spPr>
          <a:xfrm>
            <a:off x="4192437" y="5400125"/>
            <a:ext cx="7030528" cy="497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Caso a lista de variáveis seja muito grande, mencionar apenas as principais nesta seção, e inserir o detalhamento completo nos apêndices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3" name="Google Shape;89;p2">
            <a:extLst>
              <a:ext uri="{FF2B5EF4-FFF2-40B4-BE49-F238E27FC236}">
                <a16:creationId xmlns:a16="http://schemas.microsoft.com/office/drawing/2014/main" id="{A9ABE858-76A2-786C-FAFB-99C245C141FF}"/>
              </a:ext>
            </a:extLst>
          </p:cNvPr>
          <p:cNvSpPr/>
          <p:nvPr/>
        </p:nvSpPr>
        <p:spPr>
          <a:xfrm>
            <a:off x="8660921" y="441821"/>
            <a:ext cx="251828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de exemplo;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397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09528BCA-31E8-1602-A36D-8E06E5A14F5A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830AB8C7-20CD-337E-4089-A1147F248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0" r="5712"/>
          <a:stretch/>
        </p:blipFill>
        <p:spPr>
          <a:xfrm>
            <a:off x="-1" y="-1"/>
            <a:ext cx="33372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687A-EA46-EC93-393D-0C212BAE5095}"/>
              </a:ext>
            </a:extLst>
          </p:cNvPr>
          <p:cNvSpPr/>
          <p:nvPr/>
        </p:nvSpPr>
        <p:spPr>
          <a:xfrm>
            <a:off x="3759886" y="1339889"/>
            <a:ext cx="7894401" cy="38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Sistema transacional da empresa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StreamFX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81204DA-ACE8-C8C4-9794-1E65CC346636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3. Base de Dados</a:t>
            </a:r>
          </a:p>
        </p:txBody>
      </p:sp>
      <p:sp>
        <p:nvSpPr>
          <p:cNvPr id="3" name="Google Shape;89;p2">
            <a:extLst>
              <a:ext uri="{FF2B5EF4-FFF2-40B4-BE49-F238E27FC236}">
                <a16:creationId xmlns:a16="http://schemas.microsoft.com/office/drawing/2014/main" id="{24DC6C08-F52D-C294-24CD-3F762BBA35D3}"/>
              </a:ext>
            </a:extLst>
          </p:cNvPr>
          <p:cNvSpPr/>
          <p:nvPr/>
        </p:nvSpPr>
        <p:spPr>
          <a:xfrm>
            <a:off x="470986" y="5868366"/>
            <a:ext cx="2395225" cy="760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Alterar a imagem, se desejar, de acordo com o contexto do trabalho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8C4455CA-BFB7-902A-8CD6-462F84CDB9EF}"/>
              </a:ext>
            </a:extLst>
          </p:cNvPr>
          <p:cNvSpPr/>
          <p:nvPr/>
        </p:nvSpPr>
        <p:spPr>
          <a:xfrm>
            <a:off x="3675847" y="929490"/>
            <a:ext cx="3794088" cy="295556"/>
          </a:xfrm>
          <a:prstGeom prst="round2DiagRect">
            <a:avLst/>
          </a:prstGeom>
          <a:solidFill>
            <a:srgbClr val="02BAB1"/>
          </a:solidFill>
          <a:ln w="38100">
            <a:solidFill>
              <a:srgbClr val="02BA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Fonte</a:t>
            </a:r>
            <a:endParaRPr lang="pt-BR" sz="1600" b="1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Google Shape;89;p2">
            <a:extLst>
              <a:ext uri="{FF2B5EF4-FFF2-40B4-BE49-F238E27FC236}">
                <a16:creationId xmlns:a16="http://schemas.microsoft.com/office/drawing/2014/main" id="{3883DCFB-4FB0-C798-9C93-B00114F6CB49}"/>
              </a:ext>
            </a:extLst>
          </p:cNvPr>
          <p:cNvSpPr/>
          <p:nvPr/>
        </p:nvSpPr>
        <p:spPr>
          <a:xfrm>
            <a:off x="3759886" y="1782279"/>
            <a:ext cx="665126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Caso se trate de dados públicos, especificar URL de origem e data de acesso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7" name="Google Shape;89;p2">
            <a:extLst>
              <a:ext uri="{FF2B5EF4-FFF2-40B4-BE49-F238E27FC236}">
                <a16:creationId xmlns:a16="http://schemas.microsoft.com/office/drawing/2014/main" id="{8A1117B4-A69E-E3CA-16A2-F9493C27B62A}"/>
              </a:ext>
            </a:extLst>
          </p:cNvPr>
          <p:cNvSpPr/>
          <p:nvPr/>
        </p:nvSpPr>
        <p:spPr>
          <a:xfrm>
            <a:off x="8660921" y="441821"/>
            <a:ext cx="251828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de exemplo;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233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4. Metodologia de Análise de Dados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C2D4B572-9306-7F35-D4D4-DA0847F197C8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09528BCA-31E8-1602-A36D-8E06E5A14F5A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CB3064C-0E6D-6920-BCBE-F9510E6F6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8" r="57880"/>
          <a:stretch/>
        </p:blipFill>
        <p:spPr bwMode="auto">
          <a:xfrm>
            <a:off x="-1" y="-1"/>
            <a:ext cx="33372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687A-EA46-EC93-393D-0C212BAE5095}"/>
              </a:ext>
            </a:extLst>
          </p:cNvPr>
          <p:cNvSpPr/>
          <p:nvPr/>
        </p:nvSpPr>
        <p:spPr>
          <a:xfrm>
            <a:off x="3544231" y="943076"/>
            <a:ext cx="7946154" cy="5115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 primeira etapa de avaliação dos dados foi a análise exploratória unidimensional, por meio da qual avaliou-se a consistência geral da base. Avaliou-se a presença de registros duplicados, bem como de valores ausentes nas variáveis. Utilizou-se medidas resumo e gráficos para sumarização das variáveis quantitativas, e tabelas de frequências absolutas e relativas para as variáveis qualitativas.</a:t>
            </a:r>
          </a:p>
          <a:p>
            <a:endParaRPr lang="pt-BR" sz="9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Em seguida, conduziu-se uma análise exploratória bidimensional, ferramenta útil para avaliar as principais associações existentes entre o cancelamento do serviço e as variáveis explicativas testadas, de forma preliminar.</a:t>
            </a:r>
          </a:p>
          <a:p>
            <a:endParaRPr lang="pt-BR" sz="9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Então, construiu-se um modelo preditivo inicial, utilizando a técnica de regressão logística, no qual se avaliou a significância estatística das variáveis, bem como a interpretação do seu impacto sobre o cancelamento de assinaturas.</a:t>
            </a:r>
          </a:p>
          <a:p>
            <a:endParaRPr lang="pt-BR" sz="9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Foram construídos, também, alguns modelos de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machine learning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com o mesmo objetivo, por meio dos algoritmos de árvore de decisão,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random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forest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e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gradient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boosting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com a tentativa de melhorar a qualidade do modelo inicial.</a:t>
            </a:r>
          </a:p>
          <a:p>
            <a:endParaRPr lang="pt-BR" sz="9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Por fim, a modelagem com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</a:rPr>
              <a:t>deep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 learning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explorou redes neurais profundas para detectar padrões mais complexos e sutis nos dados, a fim de comparar o seu desempenho com os modelos anteriores.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81204DA-ACE8-C8C4-9794-1E65CC346636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algn="just"/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4. Metodologia de Análise de Dados</a:t>
            </a:r>
            <a:endParaRPr lang="pt-BR" dirty="0"/>
          </a:p>
        </p:txBody>
      </p:sp>
      <p:sp>
        <p:nvSpPr>
          <p:cNvPr id="3" name="Google Shape;89;p2">
            <a:extLst>
              <a:ext uri="{FF2B5EF4-FFF2-40B4-BE49-F238E27FC236}">
                <a16:creationId xmlns:a16="http://schemas.microsoft.com/office/drawing/2014/main" id="{24DC6C08-F52D-C294-24CD-3F762BBA35D3}"/>
              </a:ext>
            </a:extLst>
          </p:cNvPr>
          <p:cNvSpPr/>
          <p:nvPr/>
        </p:nvSpPr>
        <p:spPr>
          <a:xfrm>
            <a:off x="470986" y="5868366"/>
            <a:ext cx="2395225" cy="760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Alterar a imagem, se desejar, de acordo com o contexto do trabalho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4" name="Google Shape;89;p2">
            <a:extLst>
              <a:ext uri="{FF2B5EF4-FFF2-40B4-BE49-F238E27FC236}">
                <a16:creationId xmlns:a16="http://schemas.microsoft.com/office/drawing/2014/main" id="{6AFEE87B-EA5F-C06D-7E58-1D2A7F025170}"/>
              </a:ext>
            </a:extLst>
          </p:cNvPr>
          <p:cNvSpPr/>
          <p:nvPr/>
        </p:nvSpPr>
        <p:spPr>
          <a:xfrm>
            <a:off x="9316527" y="229842"/>
            <a:ext cx="1862673" cy="5071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de exemplo;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5863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5. Análise Exploratória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FCEE2154-4162-1C5B-8340-8758C821481E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014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5. Análise Exploratória</a:t>
            </a:r>
            <a:endParaRPr lang="pt-BR" dirty="0"/>
          </a:p>
        </p:txBody>
      </p:sp>
      <p:sp>
        <p:nvSpPr>
          <p:cNvPr id="6" name="Google Shape;89;p2">
            <a:extLst>
              <a:ext uri="{FF2B5EF4-FFF2-40B4-BE49-F238E27FC236}">
                <a16:creationId xmlns:a16="http://schemas.microsoft.com/office/drawing/2014/main" id="{F3D72E9C-D356-07D4-5CE6-F0929A3C3E62}"/>
              </a:ext>
            </a:extLst>
          </p:cNvPr>
          <p:cNvSpPr/>
          <p:nvPr/>
        </p:nvSpPr>
        <p:spPr>
          <a:xfrm>
            <a:off x="7970661" y="441821"/>
            <a:ext cx="320854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Fluxo e dados de exemplo;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4" name="Google Shape;175;p7">
            <a:extLst>
              <a:ext uri="{FF2B5EF4-FFF2-40B4-BE49-F238E27FC236}">
                <a16:creationId xmlns:a16="http://schemas.microsoft.com/office/drawing/2014/main" id="{E9255DAB-437A-1E9C-A3A3-356C56A1F862}"/>
              </a:ext>
            </a:extLst>
          </p:cNvPr>
          <p:cNvSpPr/>
          <p:nvPr/>
        </p:nvSpPr>
        <p:spPr>
          <a:xfrm>
            <a:off x="344201" y="1626567"/>
            <a:ext cx="9410700" cy="1259205"/>
          </a:xfrm>
          <a:custGeom>
            <a:avLst/>
            <a:gdLst/>
            <a:ahLst/>
            <a:cxnLst/>
            <a:rect l="l" t="t" r="r" b="b"/>
            <a:pathLst>
              <a:path w="9410700" h="1259205" extrusionOk="0">
                <a:moveTo>
                  <a:pt x="8781288" y="0"/>
                </a:moveTo>
                <a:lnTo>
                  <a:pt x="8781288" y="314705"/>
                </a:lnTo>
                <a:lnTo>
                  <a:pt x="0" y="314705"/>
                </a:lnTo>
                <a:lnTo>
                  <a:pt x="0" y="944117"/>
                </a:lnTo>
                <a:lnTo>
                  <a:pt x="8781288" y="944117"/>
                </a:lnTo>
                <a:lnTo>
                  <a:pt x="8781288" y="1258824"/>
                </a:lnTo>
                <a:lnTo>
                  <a:pt x="9410700" y="629412"/>
                </a:lnTo>
                <a:lnTo>
                  <a:pt x="8781288" y="0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5" name="Google Shape;176;p7">
            <a:extLst>
              <a:ext uri="{FF2B5EF4-FFF2-40B4-BE49-F238E27FC236}">
                <a16:creationId xmlns:a16="http://schemas.microsoft.com/office/drawing/2014/main" id="{8A5D42F0-3066-5C76-5BA3-C2FB7A45F031}"/>
              </a:ext>
            </a:extLst>
          </p:cNvPr>
          <p:cNvSpPr/>
          <p:nvPr/>
        </p:nvSpPr>
        <p:spPr>
          <a:xfrm>
            <a:off x="2418967" y="2163015"/>
            <a:ext cx="7473950" cy="1259205"/>
          </a:xfrm>
          <a:custGeom>
            <a:avLst/>
            <a:gdLst/>
            <a:ahLst/>
            <a:cxnLst/>
            <a:rect l="l" t="t" r="r" b="b"/>
            <a:pathLst>
              <a:path w="7473950" h="1259205" extrusionOk="0">
                <a:moveTo>
                  <a:pt x="6844283" y="0"/>
                </a:moveTo>
                <a:lnTo>
                  <a:pt x="6844283" y="314705"/>
                </a:lnTo>
                <a:lnTo>
                  <a:pt x="0" y="314705"/>
                </a:lnTo>
                <a:lnTo>
                  <a:pt x="0" y="944117"/>
                </a:lnTo>
                <a:lnTo>
                  <a:pt x="6844283" y="944117"/>
                </a:lnTo>
                <a:lnTo>
                  <a:pt x="6844283" y="1258824"/>
                </a:lnTo>
                <a:lnTo>
                  <a:pt x="7473696" y="629412"/>
                </a:lnTo>
                <a:lnTo>
                  <a:pt x="6844283" y="0"/>
                </a:lnTo>
                <a:close/>
              </a:path>
            </a:pathLst>
          </a:custGeom>
          <a:solidFill>
            <a:srgbClr val="6ADB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8" name="Google Shape;177;p7">
            <a:extLst>
              <a:ext uri="{FF2B5EF4-FFF2-40B4-BE49-F238E27FC236}">
                <a16:creationId xmlns:a16="http://schemas.microsoft.com/office/drawing/2014/main" id="{6ACCBEED-4DB9-46A7-A8C4-B7071495FB5B}"/>
              </a:ext>
            </a:extLst>
          </p:cNvPr>
          <p:cNvSpPr/>
          <p:nvPr/>
        </p:nvSpPr>
        <p:spPr>
          <a:xfrm>
            <a:off x="4370765" y="2728419"/>
            <a:ext cx="5660168" cy="1259205"/>
          </a:xfrm>
          <a:custGeom>
            <a:avLst/>
            <a:gdLst/>
            <a:ahLst/>
            <a:cxnLst/>
            <a:rect l="l" t="t" r="r" b="b"/>
            <a:pathLst>
              <a:path w="5590540" h="1259204" extrusionOk="0">
                <a:moveTo>
                  <a:pt x="4960620" y="0"/>
                </a:moveTo>
                <a:lnTo>
                  <a:pt x="4960620" y="314706"/>
                </a:lnTo>
                <a:lnTo>
                  <a:pt x="0" y="314706"/>
                </a:lnTo>
                <a:lnTo>
                  <a:pt x="0" y="944117"/>
                </a:lnTo>
                <a:lnTo>
                  <a:pt x="4960620" y="944117"/>
                </a:lnTo>
                <a:lnTo>
                  <a:pt x="4960620" y="1258824"/>
                </a:lnTo>
                <a:lnTo>
                  <a:pt x="5590032" y="629412"/>
                </a:lnTo>
                <a:lnTo>
                  <a:pt x="496062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9" name="Google Shape;178;p7">
            <a:extLst>
              <a:ext uri="{FF2B5EF4-FFF2-40B4-BE49-F238E27FC236}">
                <a16:creationId xmlns:a16="http://schemas.microsoft.com/office/drawing/2014/main" id="{12FD4591-048A-42E1-0AAE-23ADB473948B}"/>
              </a:ext>
            </a:extLst>
          </p:cNvPr>
          <p:cNvSpPr/>
          <p:nvPr/>
        </p:nvSpPr>
        <p:spPr>
          <a:xfrm>
            <a:off x="6284020" y="3261818"/>
            <a:ext cx="3884929" cy="1259205"/>
          </a:xfrm>
          <a:custGeom>
            <a:avLst/>
            <a:gdLst/>
            <a:ahLst/>
            <a:cxnLst/>
            <a:rect l="l" t="t" r="r" b="b"/>
            <a:pathLst>
              <a:path w="3884929" h="1259204" extrusionOk="0">
                <a:moveTo>
                  <a:pt x="3255264" y="0"/>
                </a:moveTo>
                <a:lnTo>
                  <a:pt x="3255264" y="314706"/>
                </a:lnTo>
                <a:lnTo>
                  <a:pt x="0" y="314706"/>
                </a:lnTo>
                <a:lnTo>
                  <a:pt x="0" y="944118"/>
                </a:lnTo>
                <a:lnTo>
                  <a:pt x="3255264" y="944118"/>
                </a:lnTo>
                <a:lnTo>
                  <a:pt x="3255264" y="1258824"/>
                </a:lnTo>
                <a:lnTo>
                  <a:pt x="3884676" y="629412"/>
                </a:lnTo>
                <a:lnTo>
                  <a:pt x="3255264" y="0"/>
                </a:lnTo>
                <a:close/>
              </a:path>
            </a:pathLst>
          </a:custGeom>
          <a:solidFill>
            <a:srgbClr val="02BAB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1" name="Google Shape;180;p7">
            <a:extLst>
              <a:ext uri="{FF2B5EF4-FFF2-40B4-BE49-F238E27FC236}">
                <a16:creationId xmlns:a16="http://schemas.microsoft.com/office/drawing/2014/main" id="{95BB940F-E028-0CDB-8528-3FA0EF42A85A}"/>
              </a:ext>
            </a:extLst>
          </p:cNvPr>
          <p:cNvSpPr txBox="1"/>
          <p:nvPr/>
        </p:nvSpPr>
        <p:spPr>
          <a:xfrm>
            <a:off x="1051563" y="2012325"/>
            <a:ext cx="2052000" cy="48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Base inicial</a:t>
            </a:r>
            <a:endParaRPr lang="pt-BR" sz="14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Quattrocento Sans"/>
            </a:endParaRPr>
          </a:p>
          <a:p>
            <a:pPr marL="12700" marR="0" lvl="0" indent="0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94.520 clientes</a:t>
            </a:r>
            <a:endParaRPr lang="pt-BR" sz="12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2" name="Google Shape;181;p7">
            <a:extLst>
              <a:ext uri="{FF2B5EF4-FFF2-40B4-BE49-F238E27FC236}">
                <a16:creationId xmlns:a16="http://schemas.microsoft.com/office/drawing/2014/main" id="{CE24C7AF-3F66-87F8-FC22-9520836EB75C}"/>
              </a:ext>
            </a:extLst>
          </p:cNvPr>
          <p:cNvSpPr txBox="1"/>
          <p:nvPr/>
        </p:nvSpPr>
        <p:spPr>
          <a:xfrm>
            <a:off x="3126329" y="2548773"/>
            <a:ext cx="2891916" cy="48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Base após filtro de exclusão 1</a:t>
            </a:r>
            <a:endParaRPr lang="pt-BR" sz="14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Quattrocento Sans"/>
            </a:endParaRPr>
          </a:p>
          <a:p>
            <a:pPr marL="12700" marR="0" lvl="0" indent="0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92.350 clientes</a:t>
            </a:r>
            <a:endParaRPr lang="pt-BR" sz="12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14" name="Google Shape;183;p7">
            <a:extLst>
              <a:ext uri="{FF2B5EF4-FFF2-40B4-BE49-F238E27FC236}">
                <a16:creationId xmlns:a16="http://schemas.microsoft.com/office/drawing/2014/main" id="{9646CC21-EFC1-B25F-EDDC-26761157AF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723" y="2488084"/>
            <a:ext cx="612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85;p7">
            <a:extLst>
              <a:ext uri="{FF2B5EF4-FFF2-40B4-BE49-F238E27FC236}">
                <a16:creationId xmlns:a16="http://schemas.microsoft.com/office/drawing/2014/main" id="{8DAC7C29-B4EA-1B01-A40D-AC133D7A1856}"/>
              </a:ext>
            </a:extLst>
          </p:cNvPr>
          <p:cNvSpPr txBox="1"/>
          <p:nvPr/>
        </p:nvSpPr>
        <p:spPr>
          <a:xfrm>
            <a:off x="5078745" y="3114177"/>
            <a:ext cx="2891916" cy="48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Base após filtro de exclusão 2</a:t>
            </a:r>
            <a:endParaRPr lang="pt-BR" sz="14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Quattrocento Sans"/>
            </a:endParaRPr>
          </a:p>
          <a:p>
            <a:pPr marL="12700" marR="0" lvl="0" indent="0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88.120 clientes</a:t>
            </a:r>
            <a:endParaRPr lang="pt-BR" sz="12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8" name="Google Shape;187;p7">
            <a:extLst>
              <a:ext uri="{FF2B5EF4-FFF2-40B4-BE49-F238E27FC236}">
                <a16:creationId xmlns:a16="http://schemas.microsoft.com/office/drawing/2014/main" id="{3FDEC395-7457-0BFB-9A35-F1183DF89262}"/>
              </a:ext>
            </a:extLst>
          </p:cNvPr>
          <p:cNvSpPr txBox="1"/>
          <p:nvPr/>
        </p:nvSpPr>
        <p:spPr>
          <a:xfrm>
            <a:off x="6991381" y="3647576"/>
            <a:ext cx="2763519" cy="48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rtl="0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Quattrocento Sans"/>
              </a:rPr>
              <a:t>Base após filtro de exclusão 3</a:t>
            </a:r>
            <a:endParaRPr lang="pt-BR" sz="14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Quattrocento Sans"/>
            </a:endParaRPr>
          </a:p>
          <a:p>
            <a:pPr marL="12700" marR="0" lvl="0" indent="0" rtl="0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82.980 clientes</a:t>
            </a:r>
            <a:endParaRPr lang="pt-BR" sz="12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9" name="Google Shape;189;p7">
            <a:extLst>
              <a:ext uri="{FF2B5EF4-FFF2-40B4-BE49-F238E27FC236}">
                <a16:creationId xmlns:a16="http://schemas.microsoft.com/office/drawing/2014/main" id="{09E0A854-045D-B332-31AD-CFA3E5CA04FE}"/>
              </a:ext>
            </a:extLst>
          </p:cNvPr>
          <p:cNvSpPr txBox="1"/>
          <p:nvPr/>
        </p:nvSpPr>
        <p:spPr>
          <a:xfrm>
            <a:off x="344201" y="2743860"/>
            <a:ext cx="1675764" cy="130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>
              <a:buClr>
                <a:srgbClr val="434343"/>
              </a:buClr>
            </a:pP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Usuários com assinatura ativa há pelo menos 6 meses em mar/24 e que que visualizaram ao menos um conteúdo nos 30 dias anteriores.</a:t>
            </a:r>
          </a:p>
        </p:txBody>
      </p:sp>
      <p:pic>
        <p:nvPicPr>
          <p:cNvPr id="24" name="Google Shape;183;p7">
            <a:extLst>
              <a:ext uri="{FF2B5EF4-FFF2-40B4-BE49-F238E27FC236}">
                <a16:creationId xmlns:a16="http://schemas.microsoft.com/office/drawing/2014/main" id="{F1BD117C-4BEC-4585-9E93-202F670921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3138" y="3055436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83;p7">
            <a:extLst>
              <a:ext uri="{FF2B5EF4-FFF2-40B4-BE49-F238E27FC236}">
                <a16:creationId xmlns:a16="http://schemas.microsoft.com/office/drawing/2014/main" id="{0319B0EE-08B4-1049-31F8-7E209DA6BE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5776" y="3584276"/>
            <a:ext cx="612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89;p2">
            <a:extLst>
              <a:ext uri="{FF2B5EF4-FFF2-40B4-BE49-F238E27FC236}">
                <a16:creationId xmlns:a16="http://schemas.microsoft.com/office/drawing/2014/main" id="{DF63E52F-2D12-8259-951C-69FF2EC82A92}"/>
              </a:ext>
            </a:extLst>
          </p:cNvPr>
          <p:cNvSpPr/>
          <p:nvPr/>
        </p:nvSpPr>
        <p:spPr>
          <a:xfrm>
            <a:off x="10358503" y="3495570"/>
            <a:ext cx="1514407" cy="797015"/>
          </a:xfrm>
          <a:prstGeom prst="rect">
            <a:avLst/>
          </a:prstGeom>
          <a:solidFill>
            <a:srgbClr val="0B9F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final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82.980 clientes</a:t>
            </a:r>
            <a:endParaRPr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7" name="Google Shape;189;p7">
            <a:extLst>
              <a:ext uri="{FF2B5EF4-FFF2-40B4-BE49-F238E27FC236}">
                <a16:creationId xmlns:a16="http://schemas.microsoft.com/office/drawing/2014/main" id="{212818A6-089D-C56E-D6A2-9083C414B585}"/>
              </a:ext>
            </a:extLst>
          </p:cNvPr>
          <p:cNvSpPr txBox="1"/>
          <p:nvPr/>
        </p:nvSpPr>
        <p:spPr>
          <a:xfrm>
            <a:off x="2418967" y="3277942"/>
            <a:ext cx="1675764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>
              <a:buClr>
                <a:srgbClr val="434343"/>
              </a:buClr>
            </a:pP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Excluindo usuários com histórico de fraude ou uso</a:t>
            </a:r>
          </a:p>
          <a:p>
            <a:pPr>
              <a:buClr>
                <a:srgbClr val="434343"/>
              </a:buClr>
            </a:pP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indevido do serviço.</a:t>
            </a:r>
          </a:p>
          <a:p>
            <a:pPr>
              <a:buClr>
                <a:srgbClr val="434343"/>
              </a:buClr>
            </a:pPr>
            <a:endParaRPr lang="pt-BR" sz="12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28" name="Google Shape;189;p7">
            <a:extLst>
              <a:ext uri="{FF2B5EF4-FFF2-40B4-BE49-F238E27FC236}">
                <a16:creationId xmlns:a16="http://schemas.microsoft.com/office/drawing/2014/main" id="{8D602C00-C5CC-0D61-09B2-C1DD7C32A89B}"/>
              </a:ext>
            </a:extLst>
          </p:cNvPr>
          <p:cNvSpPr txBox="1"/>
          <p:nvPr/>
        </p:nvSpPr>
        <p:spPr>
          <a:xfrm>
            <a:off x="4440393" y="3839327"/>
            <a:ext cx="1567593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>
              <a:buClr>
                <a:srgbClr val="434343"/>
              </a:buClr>
            </a:pP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Excluindo usuários que cancelaram assinatura e reativaram nos 60 dias anteriores a mar/24.</a:t>
            </a:r>
          </a:p>
        </p:txBody>
      </p:sp>
      <p:sp>
        <p:nvSpPr>
          <p:cNvPr id="29" name="Google Shape;189;p7">
            <a:extLst>
              <a:ext uri="{FF2B5EF4-FFF2-40B4-BE49-F238E27FC236}">
                <a16:creationId xmlns:a16="http://schemas.microsoft.com/office/drawing/2014/main" id="{63DC2790-E43F-17EE-147E-EF3B49DFDCAA}"/>
              </a:ext>
            </a:extLst>
          </p:cNvPr>
          <p:cNvSpPr txBox="1"/>
          <p:nvPr/>
        </p:nvSpPr>
        <p:spPr>
          <a:xfrm>
            <a:off x="6284020" y="4371406"/>
            <a:ext cx="1567594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>
              <a:buClr>
                <a:srgbClr val="434343"/>
              </a:buClr>
            </a:pP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Excluindo usuários inadimplentes em mar/24 que ainda não tiveram sua assinatura cortada.</a:t>
            </a:r>
          </a:p>
        </p:txBody>
      </p:sp>
      <p:pic>
        <p:nvPicPr>
          <p:cNvPr id="35" name="Gráfico 34" descr="Banco de dados com preenchimento sólido">
            <a:extLst>
              <a:ext uri="{FF2B5EF4-FFF2-40B4-BE49-F238E27FC236}">
                <a16:creationId xmlns:a16="http://schemas.microsoft.com/office/drawing/2014/main" id="{E3618903-CC49-CCE2-A0FE-2DE5E1744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086" y="2002852"/>
            <a:ext cx="505593" cy="505593"/>
          </a:xfrm>
          <a:prstGeom prst="rect">
            <a:avLst/>
          </a:prstGeom>
        </p:spPr>
      </p:pic>
      <p:pic>
        <p:nvPicPr>
          <p:cNvPr id="36" name="Gráfico 35" descr="Banco de dados com preenchimento sólido">
            <a:extLst>
              <a:ext uri="{FF2B5EF4-FFF2-40B4-BE49-F238E27FC236}">
                <a16:creationId xmlns:a16="http://schemas.microsoft.com/office/drawing/2014/main" id="{72A85C6D-CD18-0135-BA00-320654D6D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4523" y="2692104"/>
            <a:ext cx="722366" cy="722366"/>
          </a:xfrm>
          <a:prstGeom prst="rect">
            <a:avLst/>
          </a:prstGeom>
        </p:spPr>
      </p:pic>
      <p:sp>
        <p:nvSpPr>
          <p:cNvPr id="37" name="Google Shape;89;p2">
            <a:extLst>
              <a:ext uri="{FF2B5EF4-FFF2-40B4-BE49-F238E27FC236}">
                <a16:creationId xmlns:a16="http://schemas.microsoft.com/office/drawing/2014/main" id="{FFA0D9F2-4746-3B84-BF81-63E9CCC8AAA8}"/>
              </a:ext>
            </a:extLst>
          </p:cNvPr>
          <p:cNvSpPr/>
          <p:nvPr/>
        </p:nvSpPr>
        <p:spPr>
          <a:xfrm>
            <a:off x="445086" y="5304660"/>
            <a:ext cx="3507556" cy="7970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Caso haja necessidade de remoção de registros inconsistentes, duplicados etc., mencionar neste momento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40" name="Google Shape;319;p7">
            <a:extLst>
              <a:ext uri="{FF2B5EF4-FFF2-40B4-BE49-F238E27FC236}">
                <a16:creationId xmlns:a16="http://schemas.microsoft.com/office/drawing/2014/main" id="{0AF1132F-332C-EDE0-91DE-98EE5DE5C420}"/>
              </a:ext>
            </a:extLst>
          </p:cNvPr>
          <p:cNvSpPr/>
          <p:nvPr/>
        </p:nvSpPr>
        <p:spPr>
          <a:xfrm>
            <a:off x="0" y="1054638"/>
            <a:ext cx="7410091" cy="3877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pt-BR" sz="1600" b="1" i="0" u="none" strike="noStrike" cap="none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Volumetria da base de dados</a:t>
            </a:r>
          </a:p>
        </p:txBody>
      </p:sp>
      <p:sp>
        <p:nvSpPr>
          <p:cNvPr id="41" name="Google Shape;89;p2">
            <a:extLst>
              <a:ext uri="{FF2B5EF4-FFF2-40B4-BE49-F238E27FC236}">
                <a16:creationId xmlns:a16="http://schemas.microsoft.com/office/drawing/2014/main" id="{135256DF-9D8E-C723-85AA-22E05A729B04}"/>
              </a:ext>
            </a:extLst>
          </p:cNvPr>
          <p:cNvSpPr/>
          <p:nvPr/>
        </p:nvSpPr>
        <p:spPr>
          <a:xfrm>
            <a:off x="10358503" y="4708425"/>
            <a:ext cx="1514407" cy="797015"/>
          </a:xfrm>
          <a:prstGeom prst="rect">
            <a:avLst/>
          </a:prstGeom>
          <a:solidFill>
            <a:srgbClr val="CC46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6.631 (8,0%) </a:t>
            </a:r>
            <a:r>
              <a:rPr lang="pt-BR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cancelaram o serviço</a:t>
            </a:r>
            <a:endParaRPr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6C0A8FF7-3519-6A3B-02BA-A5D11D0152E6}"/>
              </a:ext>
            </a:extLst>
          </p:cNvPr>
          <p:cNvCxnSpPr>
            <a:cxnSpLocks/>
          </p:cNvCxnSpPr>
          <p:nvPr/>
        </p:nvCxnSpPr>
        <p:spPr>
          <a:xfrm>
            <a:off x="11115706" y="4380033"/>
            <a:ext cx="1" cy="25938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2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5. Análise Exploratória</a:t>
            </a:r>
            <a:endParaRPr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B2AD93CB-A4A2-3389-CBCB-1EFD3AD65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664961"/>
              </p:ext>
            </p:extLst>
          </p:nvPr>
        </p:nvGraphicFramePr>
        <p:xfrm>
          <a:off x="1720738" y="2281336"/>
          <a:ext cx="3671402" cy="2282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41D23D32-40B7-87ED-D469-0848AE58C0E0}"/>
              </a:ext>
            </a:extLst>
          </p:cNvPr>
          <p:cNvSpPr/>
          <p:nvPr/>
        </p:nvSpPr>
        <p:spPr>
          <a:xfrm>
            <a:off x="1901889" y="1887029"/>
            <a:ext cx="331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Gráfico de distribuição</a:t>
            </a:r>
            <a:endParaRPr lang="pt-BR" b="1" dirty="0">
              <a:solidFill>
                <a:srgbClr val="434343"/>
              </a:solidFill>
              <a:latin typeface="Open Sans" panose="020B0604020202020204"/>
              <a:cs typeface="Arial" pitchFamily="34" charset="0"/>
            </a:endParaRP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B6A8C0E8-F420-FB77-86B0-CB96499D8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609951"/>
              </p:ext>
            </p:extLst>
          </p:nvPr>
        </p:nvGraphicFramePr>
        <p:xfrm>
          <a:off x="6141874" y="2231606"/>
          <a:ext cx="4464000" cy="1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000">
                  <a:extLst>
                    <a:ext uri="{9D8B030D-6E8A-4147-A177-3AD203B41FA5}">
                      <a16:colId xmlns:a16="http://schemas.microsoft.com/office/drawing/2014/main" val="149708230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408844373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8233950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Tendência da qtde. semanal de acessos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927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Aumentando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13.820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16,7%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212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Constante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43.930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52,9%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9886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Caindo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25.230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30,4%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500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82.980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666967"/>
                  </a:ext>
                </a:extLst>
              </a:tr>
            </a:tbl>
          </a:graphicData>
        </a:graphic>
      </p:graphicFrame>
      <p:sp>
        <p:nvSpPr>
          <p:cNvPr id="13" name="Google Shape;89;p2">
            <a:extLst>
              <a:ext uri="{FF2B5EF4-FFF2-40B4-BE49-F238E27FC236}">
                <a16:creationId xmlns:a16="http://schemas.microsoft.com/office/drawing/2014/main" id="{49777C24-64AF-0B18-9CF2-8DC6E6BF73B0}"/>
              </a:ext>
            </a:extLst>
          </p:cNvPr>
          <p:cNvSpPr/>
          <p:nvPr/>
        </p:nvSpPr>
        <p:spPr>
          <a:xfrm>
            <a:off x="8514272" y="441820"/>
            <a:ext cx="2664929" cy="5502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de exemplo para variável qualitativa;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9D07BF5-72E1-01DE-97B4-488AA1C1ECB1}"/>
              </a:ext>
            </a:extLst>
          </p:cNvPr>
          <p:cNvSpPr/>
          <p:nvPr/>
        </p:nvSpPr>
        <p:spPr>
          <a:xfrm>
            <a:off x="970421" y="5011256"/>
            <a:ext cx="10251159" cy="909669"/>
          </a:xfrm>
          <a:prstGeom prst="rect">
            <a:avLst/>
          </a:prstGeom>
          <a:solidFill>
            <a:srgbClr val="02BAB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 maior parte dos clientes vem mantendo um volume constante de acessos ao longo das semanas (52,9%).</a:t>
            </a:r>
          </a:p>
          <a:p>
            <a:pPr algn="ctr"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Entretanto, muitos clientes vêm reduzindo o seu volume de acessos (30,4%), o que pode representar</a:t>
            </a:r>
          </a:p>
          <a:p>
            <a:pPr algn="ctr"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risco aumentado de cancelamento futuro.</a:t>
            </a:r>
          </a:p>
        </p:txBody>
      </p:sp>
      <p:sp>
        <p:nvSpPr>
          <p:cNvPr id="15" name="Google Shape;319;p7">
            <a:extLst>
              <a:ext uri="{FF2B5EF4-FFF2-40B4-BE49-F238E27FC236}">
                <a16:creationId xmlns:a16="http://schemas.microsoft.com/office/drawing/2014/main" id="{C4BE79DD-70C8-FA33-70C0-4C5A766465BC}"/>
              </a:ext>
            </a:extLst>
          </p:cNvPr>
          <p:cNvSpPr/>
          <p:nvPr/>
        </p:nvSpPr>
        <p:spPr>
          <a:xfrm>
            <a:off x="0" y="1054638"/>
            <a:ext cx="7410091" cy="3877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pt-BR" sz="1600" b="1" i="0" u="none" strike="noStrike" cap="none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Tendência da qtde. semanal de acessos</a:t>
            </a:r>
          </a:p>
        </p:txBody>
      </p:sp>
      <p:sp>
        <p:nvSpPr>
          <p:cNvPr id="16" name="Google Shape;89;p2">
            <a:extLst>
              <a:ext uri="{FF2B5EF4-FFF2-40B4-BE49-F238E27FC236}">
                <a16:creationId xmlns:a16="http://schemas.microsoft.com/office/drawing/2014/main" id="{526E9500-B1FD-B834-E458-C0690B34FA7B}"/>
              </a:ext>
            </a:extLst>
          </p:cNvPr>
          <p:cNvSpPr/>
          <p:nvPr/>
        </p:nvSpPr>
        <p:spPr>
          <a:xfrm>
            <a:off x="6987396" y="4337575"/>
            <a:ext cx="4234184" cy="5502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Sempre inserir comentários com a interpretação das análises exibidas nesta seção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673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5. Análise Exploratória</a:t>
            </a:r>
            <a:endParaRPr dirty="0"/>
          </a:p>
        </p:txBody>
      </p:sp>
      <p:sp>
        <p:nvSpPr>
          <p:cNvPr id="6" name="Google Shape;89;p2">
            <a:extLst>
              <a:ext uri="{FF2B5EF4-FFF2-40B4-BE49-F238E27FC236}">
                <a16:creationId xmlns:a16="http://schemas.microsoft.com/office/drawing/2014/main" id="{E3508289-DB05-9073-DC3A-DD5B7201E18B}"/>
              </a:ext>
            </a:extLst>
          </p:cNvPr>
          <p:cNvSpPr/>
          <p:nvPr/>
        </p:nvSpPr>
        <p:spPr>
          <a:xfrm>
            <a:off x="8514272" y="441820"/>
            <a:ext cx="2664929" cy="5502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de exemplo para variável quantitativa;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pic>
        <p:nvPicPr>
          <p:cNvPr id="36" name="Imagem 35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1F1F4B55-BB39-3F39-EA1B-8BBBCB407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82" y="1839316"/>
            <a:ext cx="5720057" cy="2837188"/>
          </a:xfrm>
          <a:prstGeom prst="rect">
            <a:avLst/>
          </a:prstGeom>
        </p:spPr>
      </p:pic>
      <p:graphicFrame>
        <p:nvGraphicFramePr>
          <p:cNvPr id="37" name="Tabela 36">
            <a:extLst>
              <a:ext uri="{FF2B5EF4-FFF2-40B4-BE49-F238E27FC236}">
                <a16:creationId xmlns:a16="http://schemas.microsoft.com/office/drawing/2014/main" id="{50194A96-B1E1-8992-DEEC-44E1CB536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40548"/>
              </p:ext>
            </p:extLst>
          </p:nvPr>
        </p:nvGraphicFramePr>
        <p:xfrm>
          <a:off x="7880201" y="2030505"/>
          <a:ext cx="2880000" cy="218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4970823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0884437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Medida resumo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927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Mínimo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212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1º Quartil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9886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Mediana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6951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Média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8,5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795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3º Quartil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12,0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2634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Máximo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70,7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500601"/>
                  </a:ext>
                </a:extLst>
              </a:tr>
            </a:tbl>
          </a:graphicData>
        </a:graphic>
      </p:graphicFrame>
      <p:sp>
        <p:nvSpPr>
          <p:cNvPr id="39" name="Retângulo 38">
            <a:extLst>
              <a:ext uri="{FF2B5EF4-FFF2-40B4-BE49-F238E27FC236}">
                <a16:creationId xmlns:a16="http://schemas.microsoft.com/office/drawing/2014/main" id="{CFA9B3DE-715F-448F-C092-D98926F44A85}"/>
              </a:ext>
            </a:extLst>
          </p:cNvPr>
          <p:cNvSpPr/>
          <p:nvPr/>
        </p:nvSpPr>
        <p:spPr>
          <a:xfrm>
            <a:off x="970421" y="5011256"/>
            <a:ext cx="10251159" cy="909669"/>
          </a:xfrm>
          <a:prstGeom prst="rect">
            <a:avLst/>
          </a:prstGeom>
          <a:solidFill>
            <a:srgbClr val="02BAB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 distribuição do total de horas de visualização no último mês é bastante assimétrica à direita, ou seja,</a:t>
            </a:r>
          </a:p>
          <a:p>
            <a:pPr algn="ctr"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há uma alta concentração de usuários com baixos volumes de horas visualizadas, e poucos usuários</a:t>
            </a:r>
          </a:p>
          <a:p>
            <a:pPr algn="ctr"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com uso intenso do serviço de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streaming.</a:t>
            </a:r>
          </a:p>
        </p:txBody>
      </p:sp>
      <p:sp>
        <p:nvSpPr>
          <p:cNvPr id="40" name="Google Shape;319;p7">
            <a:extLst>
              <a:ext uri="{FF2B5EF4-FFF2-40B4-BE49-F238E27FC236}">
                <a16:creationId xmlns:a16="http://schemas.microsoft.com/office/drawing/2014/main" id="{53E7B2A3-1E5A-E859-1207-D2F7CD707111}"/>
              </a:ext>
            </a:extLst>
          </p:cNvPr>
          <p:cNvSpPr/>
          <p:nvPr/>
        </p:nvSpPr>
        <p:spPr>
          <a:xfrm>
            <a:off x="0" y="1054638"/>
            <a:ext cx="7410091" cy="3877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>
              <a:spcBef>
                <a:spcPts val="100"/>
              </a:spcBef>
              <a:buClr>
                <a:srgbClr val="434343"/>
              </a:buClr>
            </a:pPr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</a:rPr>
              <a:t>Total de horas de visualização no último mês</a:t>
            </a:r>
          </a:p>
        </p:txBody>
      </p:sp>
    </p:spTree>
    <p:extLst>
      <p:ext uri="{BB962C8B-B14F-4D97-AF65-F5344CB8AC3E}">
        <p14:creationId xmlns:p14="http://schemas.microsoft.com/office/powerpoint/2010/main" val="31930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5. Análise Exploratória</a:t>
            </a:r>
            <a:endParaRPr dirty="0"/>
          </a:p>
        </p:txBody>
      </p:sp>
      <p:sp>
        <p:nvSpPr>
          <p:cNvPr id="4" name="Google Shape;319;p7">
            <a:extLst>
              <a:ext uri="{FF2B5EF4-FFF2-40B4-BE49-F238E27FC236}">
                <a16:creationId xmlns:a16="http://schemas.microsoft.com/office/drawing/2014/main" id="{498748A8-2A97-8D2D-FDBC-30491CC8FB32}"/>
              </a:ext>
            </a:extLst>
          </p:cNvPr>
          <p:cNvSpPr/>
          <p:nvPr/>
        </p:nvSpPr>
        <p:spPr>
          <a:xfrm>
            <a:off x="0" y="1054638"/>
            <a:ext cx="7410091" cy="3877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>
              <a:spcBef>
                <a:spcPts val="100"/>
              </a:spcBef>
              <a:buClr>
                <a:srgbClr val="434343"/>
              </a:buClr>
            </a:pPr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</a:rPr>
              <a:t>Total de horas de visualização no último mês vs. cancelamento</a:t>
            </a:r>
          </a:p>
        </p:txBody>
      </p:sp>
      <p:sp>
        <p:nvSpPr>
          <p:cNvPr id="6" name="Google Shape;89;p2">
            <a:extLst>
              <a:ext uri="{FF2B5EF4-FFF2-40B4-BE49-F238E27FC236}">
                <a16:creationId xmlns:a16="http://schemas.microsoft.com/office/drawing/2014/main" id="{E3508289-DB05-9073-DC3A-DD5B7201E18B}"/>
              </a:ext>
            </a:extLst>
          </p:cNvPr>
          <p:cNvSpPr/>
          <p:nvPr/>
        </p:nvSpPr>
        <p:spPr>
          <a:xfrm>
            <a:off x="8195094" y="441820"/>
            <a:ext cx="2984107" cy="7967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de exemplo para variável explicativa quantitativa versus resposta binária;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graphicFrame>
        <p:nvGraphicFramePr>
          <p:cNvPr id="37" name="Tabela 36">
            <a:extLst>
              <a:ext uri="{FF2B5EF4-FFF2-40B4-BE49-F238E27FC236}">
                <a16:creationId xmlns:a16="http://schemas.microsoft.com/office/drawing/2014/main" id="{50194A96-B1E1-8992-DEEC-44E1CB536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116434"/>
              </p:ext>
            </p:extLst>
          </p:nvPr>
        </p:nvGraphicFramePr>
        <p:xfrm>
          <a:off x="6422340" y="2030505"/>
          <a:ext cx="475200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497082305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408844373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59182953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Medida resumo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Entre quem cancela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Entre quem não cancela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927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Mínimo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212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1º Quartil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9886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Mediana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7,3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6951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Média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9,6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795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3º Quartil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13,8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2634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Máximo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70,7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55,4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500601"/>
                  </a:ext>
                </a:extLst>
              </a:tr>
            </a:tbl>
          </a:graphicData>
        </a:graphic>
      </p:graphicFrame>
      <p:sp>
        <p:nvSpPr>
          <p:cNvPr id="39" name="Retângulo 38">
            <a:extLst>
              <a:ext uri="{FF2B5EF4-FFF2-40B4-BE49-F238E27FC236}">
                <a16:creationId xmlns:a16="http://schemas.microsoft.com/office/drawing/2014/main" id="{CFA9B3DE-715F-448F-C092-D98926F44A85}"/>
              </a:ext>
            </a:extLst>
          </p:cNvPr>
          <p:cNvSpPr/>
          <p:nvPr/>
        </p:nvSpPr>
        <p:spPr>
          <a:xfrm>
            <a:off x="970421" y="5011256"/>
            <a:ext cx="10251159" cy="909669"/>
          </a:xfrm>
          <a:prstGeom prst="rect">
            <a:avLst/>
          </a:prstGeom>
          <a:solidFill>
            <a:srgbClr val="02BAB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De forma exploratória, nota-se que usuários que cancelaram o serviço de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streaming</a:t>
            </a:r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algn="ctr"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nos três meses seguintes (abril a junho/24) tendiam a apresentar menores volumes de horas de visualização</a:t>
            </a:r>
          </a:p>
          <a:p>
            <a:pPr algn="ctr"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de conteúdos no último mês (março/24).</a:t>
            </a:r>
          </a:p>
        </p:txBody>
      </p:sp>
      <p:pic>
        <p:nvPicPr>
          <p:cNvPr id="5" name="Imagem 4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A8C90171-B403-93B4-1D3A-11D306C59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39" y="1856568"/>
            <a:ext cx="4647166" cy="28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6. Modelagem Estatística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94E996C1-1448-A11A-7FD6-45C9D72DC1AB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799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F6A76-4EFC-6FAD-B42D-DB61FFAA3396}"/>
              </a:ext>
            </a:extLst>
          </p:cNvPr>
          <p:cNvSpPr txBox="1">
            <a:spLocks/>
          </p:cNvSpPr>
          <p:nvPr/>
        </p:nvSpPr>
        <p:spPr>
          <a:xfrm>
            <a:off x="895843" y="401477"/>
            <a:ext cx="2798149" cy="498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>
                <a:solidFill>
                  <a:srgbClr val="6ADBD9"/>
                </a:solidFill>
                <a:latin typeface="Open Sans" panose="020B0604020202020204" charset="0"/>
              </a:rPr>
              <a:t>Agenda</a:t>
            </a:r>
            <a:endParaRPr lang="en-US" sz="2400" dirty="0">
              <a:solidFill>
                <a:srgbClr val="6ADBD9"/>
              </a:solidFill>
              <a:latin typeface="Open Sans" panose="020B0604020202020204" charset="0"/>
            </a:endParaRPr>
          </a:p>
        </p:txBody>
      </p:sp>
      <p:sp>
        <p:nvSpPr>
          <p:cNvPr id="3" name="Google Shape;305;p6">
            <a:extLst>
              <a:ext uri="{FF2B5EF4-FFF2-40B4-BE49-F238E27FC236}">
                <a16:creationId xmlns:a16="http://schemas.microsoft.com/office/drawing/2014/main" id="{B2D8E24C-3F65-1FCB-7FFB-BBA3C7798C84}"/>
              </a:ext>
            </a:extLst>
          </p:cNvPr>
          <p:cNvSpPr/>
          <p:nvPr/>
        </p:nvSpPr>
        <p:spPr>
          <a:xfrm>
            <a:off x="4320417" y="577738"/>
            <a:ext cx="7093121" cy="50167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Objetivo do Trabalho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Contextualização do Problema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Base de Dados</a:t>
            </a:r>
            <a:endParaRPr lang="pt-BR" sz="14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Metodologia de Análise de Dados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An</a:t>
            </a:r>
            <a:r>
              <a:rPr lang="pt-BR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álise Exploratória</a:t>
            </a:r>
            <a:endParaRPr lang="pt-BR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Modelagem Estatística</a:t>
            </a:r>
            <a:endParaRPr lang="pt-BR" sz="14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Modelagem com </a:t>
            </a:r>
            <a:r>
              <a:rPr lang="pt-BR" sz="14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Machine Learning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Modelagem com </a:t>
            </a:r>
            <a:r>
              <a:rPr lang="pt-BR" sz="14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Deep Learning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Discussão de Resultados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Conclusões Finais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Sugestões para Trabalhos Futuros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buClr>
                <a:srgbClr val="434343"/>
              </a:buClr>
              <a:buSzPts val="1400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Referências Bibliográficas</a:t>
            </a:r>
          </a:p>
          <a:p>
            <a:pPr>
              <a:buClr>
                <a:srgbClr val="434343"/>
              </a:buClr>
              <a:buSzPts val="1400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buClr>
                <a:srgbClr val="434343"/>
              </a:buClr>
              <a:buSzPts val="1400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Apêndices</a:t>
            </a:r>
            <a:endParaRPr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89;p2">
            <a:extLst>
              <a:ext uri="{FF2B5EF4-FFF2-40B4-BE49-F238E27FC236}">
                <a16:creationId xmlns:a16="http://schemas.microsoft.com/office/drawing/2014/main" id="{C0E8B00F-24A2-BDE0-73B6-9C6095E53D84}"/>
              </a:ext>
            </a:extLst>
          </p:cNvPr>
          <p:cNvSpPr/>
          <p:nvPr/>
        </p:nvSpPr>
        <p:spPr>
          <a:xfrm>
            <a:off x="621809" y="1016174"/>
            <a:ext cx="2395225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seções são obrigatórias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14" name="Google Shape;89;p2">
            <a:extLst>
              <a:ext uri="{FF2B5EF4-FFF2-40B4-BE49-F238E27FC236}">
                <a16:creationId xmlns:a16="http://schemas.microsoft.com/office/drawing/2014/main" id="{0647E891-4705-140D-92EA-2CB9E96F1BEF}"/>
              </a:ext>
            </a:extLst>
          </p:cNvPr>
          <p:cNvSpPr/>
          <p:nvPr/>
        </p:nvSpPr>
        <p:spPr>
          <a:xfrm>
            <a:off x="8572483" y="584771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1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2" name="Google Shape;89;p2">
            <a:extLst>
              <a:ext uri="{FF2B5EF4-FFF2-40B4-BE49-F238E27FC236}">
                <a16:creationId xmlns:a16="http://schemas.microsoft.com/office/drawing/2014/main" id="{7A20102F-4C71-952B-5CE0-31FAC1059DD8}"/>
              </a:ext>
            </a:extLst>
          </p:cNvPr>
          <p:cNvSpPr/>
          <p:nvPr/>
        </p:nvSpPr>
        <p:spPr>
          <a:xfrm>
            <a:off x="8572483" y="949369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1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3" name="Google Shape;89;p2">
            <a:extLst>
              <a:ext uri="{FF2B5EF4-FFF2-40B4-BE49-F238E27FC236}">
                <a16:creationId xmlns:a16="http://schemas.microsoft.com/office/drawing/2014/main" id="{30537523-0293-311E-04AF-50F98105FCF1}"/>
              </a:ext>
            </a:extLst>
          </p:cNvPr>
          <p:cNvSpPr/>
          <p:nvPr/>
        </p:nvSpPr>
        <p:spPr>
          <a:xfrm>
            <a:off x="8572483" y="1313967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1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4" name="Google Shape;89;p2">
            <a:extLst>
              <a:ext uri="{FF2B5EF4-FFF2-40B4-BE49-F238E27FC236}">
                <a16:creationId xmlns:a16="http://schemas.microsoft.com/office/drawing/2014/main" id="{E90BD077-62A3-1F15-B924-A9B1844066CC}"/>
              </a:ext>
            </a:extLst>
          </p:cNvPr>
          <p:cNvSpPr/>
          <p:nvPr/>
        </p:nvSpPr>
        <p:spPr>
          <a:xfrm>
            <a:off x="8572482" y="1678565"/>
            <a:ext cx="284105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Incrementar a </a:t>
            </a: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 entrega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5" name="Google Shape;89;p2">
            <a:extLst>
              <a:ext uri="{FF2B5EF4-FFF2-40B4-BE49-F238E27FC236}">
                <a16:creationId xmlns:a16="http://schemas.microsoft.com/office/drawing/2014/main" id="{F039C04B-D6B6-D9D6-1BFA-EF4D1B6442B8}"/>
              </a:ext>
            </a:extLst>
          </p:cNvPr>
          <p:cNvSpPr/>
          <p:nvPr/>
        </p:nvSpPr>
        <p:spPr>
          <a:xfrm>
            <a:off x="8572483" y="2043163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2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6" name="Google Shape;89;p2">
            <a:extLst>
              <a:ext uri="{FF2B5EF4-FFF2-40B4-BE49-F238E27FC236}">
                <a16:creationId xmlns:a16="http://schemas.microsoft.com/office/drawing/2014/main" id="{C15DF486-A3C6-2D4E-3E45-07CD3341FAFA}"/>
              </a:ext>
            </a:extLst>
          </p:cNvPr>
          <p:cNvSpPr/>
          <p:nvPr/>
        </p:nvSpPr>
        <p:spPr>
          <a:xfrm>
            <a:off x="8572483" y="2407761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2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7" name="Google Shape;89;p2">
            <a:extLst>
              <a:ext uri="{FF2B5EF4-FFF2-40B4-BE49-F238E27FC236}">
                <a16:creationId xmlns:a16="http://schemas.microsoft.com/office/drawing/2014/main" id="{2A5DDF5F-BE27-3634-37D6-2467BD176E48}"/>
              </a:ext>
            </a:extLst>
          </p:cNvPr>
          <p:cNvSpPr/>
          <p:nvPr/>
        </p:nvSpPr>
        <p:spPr>
          <a:xfrm>
            <a:off x="8572483" y="2772359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3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8" name="Google Shape;89;p2">
            <a:extLst>
              <a:ext uri="{FF2B5EF4-FFF2-40B4-BE49-F238E27FC236}">
                <a16:creationId xmlns:a16="http://schemas.microsoft.com/office/drawing/2014/main" id="{7F9A63F4-E37E-AB39-2E24-962EBD5290E4}"/>
              </a:ext>
            </a:extLst>
          </p:cNvPr>
          <p:cNvSpPr/>
          <p:nvPr/>
        </p:nvSpPr>
        <p:spPr>
          <a:xfrm>
            <a:off x="8572483" y="3136957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4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9" name="Google Shape;89;p2">
            <a:extLst>
              <a:ext uri="{FF2B5EF4-FFF2-40B4-BE49-F238E27FC236}">
                <a16:creationId xmlns:a16="http://schemas.microsoft.com/office/drawing/2014/main" id="{8E27C895-EE74-64E4-A263-0E5E05E5E64D}"/>
              </a:ext>
            </a:extLst>
          </p:cNvPr>
          <p:cNvSpPr/>
          <p:nvPr/>
        </p:nvSpPr>
        <p:spPr>
          <a:xfrm>
            <a:off x="8572483" y="3501555"/>
            <a:ext cx="2841054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Incrementar a </a:t>
            </a: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 entrega</a:t>
            </a:r>
            <a:endParaRPr lang="pt-BR"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0" name="Google Shape;89;p2">
            <a:extLst>
              <a:ext uri="{FF2B5EF4-FFF2-40B4-BE49-F238E27FC236}">
                <a16:creationId xmlns:a16="http://schemas.microsoft.com/office/drawing/2014/main" id="{E743B051-4350-702B-3251-BECF35AAFD2A}"/>
              </a:ext>
            </a:extLst>
          </p:cNvPr>
          <p:cNvSpPr/>
          <p:nvPr/>
        </p:nvSpPr>
        <p:spPr>
          <a:xfrm>
            <a:off x="8572483" y="3866153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4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1" name="Google Shape;89;p2">
            <a:extLst>
              <a:ext uri="{FF2B5EF4-FFF2-40B4-BE49-F238E27FC236}">
                <a16:creationId xmlns:a16="http://schemas.microsoft.com/office/drawing/2014/main" id="{B0CCCE1A-B1C9-60DC-650E-C58017A874DC}"/>
              </a:ext>
            </a:extLst>
          </p:cNvPr>
          <p:cNvSpPr/>
          <p:nvPr/>
        </p:nvSpPr>
        <p:spPr>
          <a:xfrm>
            <a:off x="8572483" y="4230751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4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2" name="Google Shape;89;p2">
            <a:extLst>
              <a:ext uri="{FF2B5EF4-FFF2-40B4-BE49-F238E27FC236}">
                <a16:creationId xmlns:a16="http://schemas.microsoft.com/office/drawing/2014/main" id="{933AF092-A4F3-7312-2DF7-C83C7FE34204}"/>
              </a:ext>
            </a:extLst>
          </p:cNvPr>
          <p:cNvSpPr/>
          <p:nvPr/>
        </p:nvSpPr>
        <p:spPr>
          <a:xfrm>
            <a:off x="8572483" y="4595349"/>
            <a:ext cx="2841054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Incrementar a </a:t>
            </a: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 entrega</a:t>
            </a:r>
            <a:endParaRPr lang="pt-BR"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4" name="Google Shape;89;p2">
            <a:extLst>
              <a:ext uri="{FF2B5EF4-FFF2-40B4-BE49-F238E27FC236}">
                <a16:creationId xmlns:a16="http://schemas.microsoft.com/office/drawing/2014/main" id="{190E7F22-8121-0FA3-2C58-8D8F8F9EFB0B}"/>
              </a:ext>
            </a:extLst>
          </p:cNvPr>
          <p:cNvSpPr/>
          <p:nvPr/>
        </p:nvSpPr>
        <p:spPr>
          <a:xfrm>
            <a:off x="621809" y="1678565"/>
            <a:ext cx="2395225" cy="1245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longo das entregas parciais, manter o índice completo e os slides de transição, ainda que não haja conteúdo nas seções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E5ED5A5-FA97-2BCF-B196-E048E3417F56}"/>
              </a:ext>
            </a:extLst>
          </p:cNvPr>
          <p:cNvCxnSpPr>
            <a:cxnSpLocks/>
          </p:cNvCxnSpPr>
          <p:nvPr/>
        </p:nvCxnSpPr>
        <p:spPr>
          <a:xfrm flipH="1">
            <a:off x="6619339" y="732371"/>
            <a:ext cx="19646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DE784DCF-9419-5453-F0B3-13B75BE432D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404342" y="1096969"/>
            <a:ext cx="11681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8CF3EFE8-B7AD-103D-19D4-8FC38A083180}"/>
              </a:ext>
            </a:extLst>
          </p:cNvPr>
          <p:cNvCxnSpPr>
            <a:cxnSpLocks/>
          </p:cNvCxnSpPr>
          <p:nvPr/>
        </p:nvCxnSpPr>
        <p:spPr>
          <a:xfrm flipH="1">
            <a:off x="6110383" y="1461567"/>
            <a:ext cx="24620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FB986BAD-441A-25ED-AF9A-A220C0AE444A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645883" y="1826165"/>
            <a:ext cx="9265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35314F1-2224-9371-E2A2-058F6C5A7559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6533076" y="2190763"/>
            <a:ext cx="203940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12F2E57F-B8E5-21F9-2A61-6B58B82C9820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740106" y="2555361"/>
            <a:ext cx="183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58CF2281-9FAD-FC66-F335-D9F1E47413EF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706266" y="2919959"/>
            <a:ext cx="8662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119EAE5E-CC4F-233F-3316-24AE42988DB9}"/>
              </a:ext>
            </a:extLst>
          </p:cNvPr>
          <p:cNvCxnSpPr>
            <a:cxnSpLocks/>
          </p:cNvCxnSpPr>
          <p:nvPr/>
        </p:nvCxnSpPr>
        <p:spPr>
          <a:xfrm flipH="1">
            <a:off x="7447471" y="3284557"/>
            <a:ext cx="11250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B79C5BD8-BFB8-0AB3-0536-7DEAC9E47E8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929887" y="3649155"/>
            <a:ext cx="1642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642E4390-0948-F1D4-BC07-8AAFDB335DC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60545" y="4013753"/>
            <a:ext cx="221193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D6BCBA1E-1659-BBF4-861A-4BDB571B2C8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7697640" y="4378351"/>
            <a:ext cx="8748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22FB9A4-A1F7-CF9E-D811-C5BB6683D8D6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662469" y="4742949"/>
            <a:ext cx="1910014" cy="228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61;p1">
            <a:extLst>
              <a:ext uri="{FF2B5EF4-FFF2-40B4-BE49-F238E27FC236}">
                <a16:creationId xmlns:a16="http://schemas.microsoft.com/office/drawing/2014/main" id="{C1BB74A3-F6CD-0161-CEEF-DAB31DA94CD9}"/>
              </a:ext>
            </a:extLst>
          </p:cNvPr>
          <p:cNvSpPr/>
          <p:nvPr/>
        </p:nvSpPr>
        <p:spPr>
          <a:xfrm>
            <a:off x="0" y="-2"/>
            <a:ext cx="3157267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ÍNDICE – PARA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PÓS GRADUAÇÃO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11" name="Google Shape;89;p2">
            <a:extLst>
              <a:ext uri="{FF2B5EF4-FFF2-40B4-BE49-F238E27FC236}">
                <a16:creationId xmlns:a16="http://schemas.microsoft.com/office/drawing/2014/main" id="{04821408-665D-3667-206C-AD452B431FAE}"/>
              </a:ext>
            </a:extLst>
          </p:cNvPr>
          <p:cNvSpPr/>
          <p:nvPr/>
        </p:nvSpPr>
        <p:spPr>
          <a:xfrm>
            <a:off x="8572483" y="4959946"/>
            <a:ext cx="2841054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Incrementar a </a:t>
            </a: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 entrega</a:t>
            </a:r>
            <a:endParaRPr lang="pt-BR"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790EC5F-3983-B880-588B-981A63F8C8F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403012" y="5107546"/>
            <a:ext cx="3169471" cy="228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132A18C4-3BB0-060A-9749-9616BB4CF26F}"/>
              </a:ext>
            </a:extLst>
          </p:cNvPr>
          <p:cNvGrpSpPr/>
          <p:nvPr/>
        </p:nvGrpSpPr>
        <p:grpSpPr>
          <a:xfrm>
            <a:off x="3967682" y="650858"/>
            <a:ext cx="145712" cy="4529575"/>
            <a:chOff x="3967682" y="650858"/>
            <a:chExt cx="145712" cy="452957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028B3DB5-BBC6-09F4-91B6-3C797EE111B9}"/>
                </a:ext>
              </a:extLst>
            </p:cNvPr>
            <p:cNvCxnSpPr>
              <a:cxnSpLocks/>
            </p:cNvCxnSpPr>
            <p:nvPr/>
          </p:nvCxnSpPr>
          <p:spPr>
            <a:xfrm>
              <a:off x="4040538" y="690370"/>
              <a:ext cx="0" cy="4428000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3C7104CC-F5BC-8333-0684-68327B628272}"/>
                </a:ext>
              </a:extLst>
            </p:cNvPr>
            <p:cNvSpPr/>
            <p:nvPr/>
          </p:nvSpPr>
          <p:spPr>
            <a:xfrm>
              <a:off x="3967682" y="650858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A053FA3-6922-51DA-F27D-6778068EBE7F}"/>
                </a:ext>
              </a:extLst>
            </p:cNvPr>
            <p:cNvSpPr/>
            <p:nvPr/>
          </p:nvSpPr>
          <p:spPr>
            <a:xfrm>
              <a:off x="3967682" y="1746809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05428FE8-E89B-D767-611A-CEB94B4DE1F9}"/>
                </a:ext>
              </a:extLst>
            </p:cNvPr>
            <p:cNvSpPr/>
            <p:nvPr/>
          </p:nvSpPr>
          <p:spPr>
            <a:xfrm>
              <a:off x="3967682" y="2112126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8DF8D512-91DD-762B-AB7A-2DA9848F769A}"/>
                </a:ext>
              </a:extLst>
            </p:cNvPr>
            <p:cNvSpPr/>
            <p:nvPr/>
          </p:nvSpPr>
          <p:spPr>
            <a:xfrm>
              <a:off x="3967682" y="1016175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09D730B-8B03-6B92-9EE2-256CBA7730B3}"/>
                </a:ext>
              </a:extLst>
            </p:cNvPr>
            <p:cNvSpPr/>
            <p:nvPr/>
          </p:nvSpPr>
          <p:spPr>
            <a:xfrm>
              <a:off x="3967682" y="1381492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02B43FBF-B0C5-D2AC-6484-23AA2963B94A}"/>
                </a:ext>
              </a:extLst>
            </p:cNvPr>
            <p:cNvSpPr/>
            <p:nvPr/>
          </p:nvSpPr>
          <p:spPr>
            <a:xfrm>
              <a:off x="3967682" y="2477443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98B3AD8-0664-A651-C4D3-ACA416D1704E}"/>
                </a:ext>
              </a:extLst>
            </p:cNvPr>
            <p:cNvSpPr/>
            <p:nvPr/>
          </p:nvSpPr>
          <p:spPr>
            <a:xfrm>
              <a:off x="3967682" y="2842760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83D34B8-43B0-733A-F3B1-81CAEC355C26}"/>
                </a:ext>
              </a:extLst>
            </p:cNvPr>
            <p:cNvSpPr/>
            <p:nvPr/>
          </p:nvSpPr>
          <p:spPr>
            <a:xfrm>
              <a:off x="3967682" y="3208077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3D6CF62-1244-0004-6391-112CA0D30B6F}"/>
                </a:ext>
              </a:extLst>
            </p:cNvPr>
            <p:cNvSpPr/>
            <p:nvPr/>
          </p:nvSpPr>
          <p:spPr>
            <a:xfrm>
              <a:off x="3967682" y="3573394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077718A-9946-EADF-A535-A6DF3A6C9998}"/>
                </a:ext>
              </a:extLst>
            </p:cNvPr>
            <p:cNvSpPr/>
            <p:nvPr/>
          </p:nvSpPr>
          <p:spPr>
            <a:xfrm>
              <a:off x="3967682" y="3938711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0771B357-00AF-75EF-73BD-1DB6B506FF9D}"/>
                </a:ext>
              </a:extLst>
            </p:cNvPr>
            <p:cNvSpPr/>
            <p:nvPr/>
          </p:nvSpPr>
          <p:spPr>
            <a:xfrm>
              <a:off x="3967682" y="4304028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58ADEE3-DB8A-2F8B-1B3E-ED8F1348EC6A}"/>
                </a:ext>
              </a:extLst>
            </p:cNvPr>
            <p:cNvSpPr/>
            <p:nvPr/>
          </p:nvSpPr>
          <p:spPr>
            <a:xfrm>
              <a:off x="3967682" y="4669345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659BB78A-BAC5-9E15-EEDF-9D4F34109AA7}"/>
                </a:ext>
              </a:extLst>
            </p:cNvPr>
            <p:cNvSpPr/>
            <p:nvPr/>
          </p:nvSpPr>
          <p:spPr>
            <a:xfrm>
              <a:off x="3967682" y="5034659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6. Modelagem Estatística</a:t>
            </a:r>
            <a:endParaRPr dirty="0"/>
          </a:p>
        </p:txBody>
      </p:sp>
      <p:sp>
        <p:nvSpPr>
          <p:cNvPr id="4" name="Google Shape;319;p7">
            <a:extLst>
              <a:ext uri="{FF2B5EF4-FFF2-40B4-BE49-F238E27FC236}">
                <a16:creationId xmlns:a16="http://schemas.microsoft.com/office/drawing/2014/main" id="{498748A8-2A97-8D2D-FDBC-30491CC8FB32}"/>
              </a:ext>
            </a:extLst>
          </p:cNvPr>
          <p:cNvSpPr/>
          <p:nvPr/>
        </p:nvSpPr>
        <p:spPr>
          <a:xfrm>
            <a:off x="0" y="1054638"/>
            <a:ext cx="7410091" cy="3877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>
              <a:spcBef>
                <a:spcPts val="100"/>
              </a:spcBef>
              <a:buClr>
                <a:srgbClr val="434343"/>
              </a:buClr>
            </a:pPr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</a:rPr>
              <a:t>Modelo de regressão logística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5760AA-F77C-2DBC-8C89-76AFD7DDE666}"/>
              </a:ext>
            </a:extLst>
          </p:cNvPr>
          <p:cNvSpPr/>
          <p:nvPr/>
        </p:nvSpPr>
        <p:spPr>
          <a:xfrm>
            <a:off x="179924" y="1613442"/>
            <a:ext cx="11160000" cy="3320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pPr>
              <a:spcBef>
                <a:spcPts val="100"/>
              </a:spcBef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Para construção do modelo, a base de dados foi separada em conjunto de treino, com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58.023 observações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(70%); e conjunto de teste, com as demais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24.867 observações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(30%).</a:t>
            </a:r>
          </a:p>
          <a:p>
            <a:pPr>
              <a:spcBef>
                <a:spcPts val="100"/>
              </a:spcBef>
              <a:buClr>
                <a:srgbClr val="434343"/>
              </a:buClr>
            </a:pPr>
            <a:endParaRPr lang="pt-BR" sz="9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>
              <a:spcBef>
                <a:spcPts val="100"/>
              </a:spcBef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As variáveis explicativas do modelo final foram selecionadas de forma manual segundo o processo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stepwise backward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considerando 5% de nível de significância. A seguir, consta a tabela resumo de resultados do modelo final, ordenando as variáveis do menor para o maior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p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-valor.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347B71B8-A0B2-32B9-EDD8-0B5AB1308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772000"/>
              </p:ext>
            </p:extLst>
          </p:nvPr>
        </p:nvGraphicFramePr>
        <p:xfrm>
          <a:off x="447660" y="3087382"/>
          <a:ext cx="11304000" cy="29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149708230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425293864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238669773"/>
                    </a:ext>
                  </a:extLst>
                </a:gridCol>
                <a:gridCol w="6264000">
                  <a:extLst>
                    <a:ext uri="{9D8B030D-6E8A-4147-A177-3AD203B41FA5}">
                      <a16:colId xmlns:a16="http://schemas.microsoft.com/office/drawing/2014/main" val="26394881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pt-BR" sz="12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Termo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Coeficiente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p-valor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Intepretação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927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Intercepto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2,80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0,012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212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TENDENCIA_ACESSOS: ESTAVEL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Quando a qtde. semanal de acessos está estável, aumenta a chance de cancelamento do usuário, em relação a quando ela está aumentando.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9886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TENDENCIA_ACESSOS: CAINDO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Quando a qtde. semanal de acessos está caindo, aumenta a chance de cancelamento do usuário, em relação a quando ela está aumentando.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6951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TOTAL_HORAS_VISUALIZ_1_MES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-0,06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0,019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Quanto maior o total de horas de conteúdo visualizado no último mês,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menor a chance de cancelamento do usuário.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7953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QTDE_DISPOSITIVOS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-2,52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0,023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Quanto maior a quantidade de dispositivos utilizados,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menor a chance de cancelamento do usuário.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2634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QTDE_CONTEUDOS_FAVORITOS</a:t>
                      </a:r>
                      <a:endParaRPr lang="pt-BR" sz="1200" spc="30" baseline="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-1,36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0,035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Quanto maior a quantidade de conteúdos adicionados aos favoritos,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menor a chance de cancelamento do usuário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500601"/>
                  </a:ext>
                </a:extLst>
              </a:tr>
            </a:tbl>
          </a:graphicData>
        </a:graphic>
      </p:graphicFrame>
      <p:sp>
        <p:nvSpPr>
          <p:cNvPr id="12" name="Google Shape;89;p2">
            <a:extLst>
              <a:ext uri="{FF2B5EF4-FFF2-40B4-BE49-F238E27FC236}">
                <a16:creationId xmlns:a16="http://schemas.microsoft.com/office/drawing/2014/main" id="{4E3CB93D-C4DE-EC8F-FD32-EB40C8AA3772}"/>
              </a:ext>
            </a:extLst>
          </p:cNvPr>
          <p:cNvSpPr/>
          <p:nvPr/>
        </p:nvSpPr>
        <p:spPr>
          <a:xfrm>
            <a:off x="7970661" y="441821"/>
            <a:ext cx="3208540" cy="7132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e dados são um exemplo simplificado; alterar e incrementar livremente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7468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6. Modelagem Estatística</a:t>
            </a:r>
            <a:endParaRPr dirty="0"/>
          </a:p>
        </p:txBody>
      </p:sp>
      <p:sp>
        <p:nvSpPr>
          <p:cNvPr id="4" name="Google Shape;319;p7">
            <a:extLst>
              <a:ext uri="{FF2B5EF4-FFF2-40B4-BE49-F238E27FC236}">
                <a16:creationId xmlns:a16="http://schemas.microsoft.com/office/drawing/2014/main" id="{498748A8-2A97-8D2D-FDBC-30491CC8FB32}"/>
              </a:ext>
            </a:extLst>
          </p:cNvPr>
          <p:cNvSpPr/>
          <p:nvPr/>
        </p:nvSpPr>
        <p:spPr>
          <a:xfrm>
            <a:off x="0" y="1054638"/>
            <a:ext cx="7410091" cy="3877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>
              <a:spcBef>
                <a:spcPts val="100"/>
              </a:spcBef>
              <a:buClr>
                <a:srgbClr val="434343"/>
              </a:buClr>
            </a:pPr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</a:rPr>
              <a:t>Modelo de regressão logística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5760AA-F77C-2DBC-8C89-76AFD7DDE666}"/>
              </a:ext>
            </a:extLst>
          </p:cNvPr>
          <p:cNvSpPr/>
          <p:nvPr/>
        </p:nvSpPr>
        <p:spPr>
          <a:xfrm>
            <a:off x="179923" y="1613442"/>
            <a:ext cx="11160000" cy="3320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pPr>
              <a:spcBef>
                <a:spcPts val="100"/>
              </a:spcBef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Avaliando o desempenho do modelo no conjunto de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teste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identificamos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altas taxas de acerto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tanto para usuários que cancelam (74% de sensibilidade) quanto para usuários que não cancelam (78% de especificidade). De forma geral, o modelo apresenta ótimo poder de classificação (AUC: 0,82; KS: 0,43).</a:t>
            </a:r>
          </a:p>
          <a:p>
            <a:pPr>
              <a:spcBef>
                <a:spcPts val="100"/>
              </a:spcBef>
              <a:buClr>
                <a:srgbClr val="434343"/>
              </a:buClr>
            </a:pPr>
            <a:endParaRPr lang="pt-BR" sz="9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>
              <a:spcBef>
                <a:spcPts val="100"/>
              </a:spcBef>
              <a:buClr>
                <a:srgbClr val="434343"/>
              </a:buClr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Adicionalmente, identificou-se que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não há presença de colinearidade no modelo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o que é evidenciado a partir dos valores baixos para a estatística VIF.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E0C7EE1-96D3-36D5-1202-465D745B1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46187"/>
              </p:ext>
            </p:extLst>
          </p:nvPr>
        </p:nvGraphicFramePr>
        <p:xfrm>
          <a:off x="2096339" y="3455027"/>
          <a:ext cx="475200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149708230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425293864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238669773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6394881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endParaRPr lang="pt-BR" sz="1200" spc="30" baseline="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Cancela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cancela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6324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pt-BR" sz="12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Cancela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spc="30" baseline="0" dirty="0">
                          <a:solidFill>
                            <a:srgbClr val="0B9F5B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4.907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spc="30" baseline="0" dirty="0">
                          <a:solidFill>
                            <a:srgbClr val="CC4638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1.724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6.631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212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pt-BR" sz="12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cancela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spc="30" baseline="0" dirty="0">
                          <a:solidFill>
                            <a:srgbClr val="CC4638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16.797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spc="30" baseline="0" dirty="0">
                          <a:solidFill>
                            <a:srgbClr val="0B9F5B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59.552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76.349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3823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Total</a:t>
                      </a:r>
                      <a:endParaRPr lang="pt-BR" sz="1200" b="1" spc="30" baseline="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21.704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61.276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82.980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500601"/>
                  </a:ext>
                </a:extLst>
              </a:tr>
            </a:tbl>
          </a:graphicData>
        </a:graphic>
      </p:graphicFrame>
      <p:sp>
        <p:nvSpPr>
          <p:cNvPr id="6" name="Google Shape;89;p2">
            <a:extLst>
              <a:ext uri="{FF2B5EF4-FFF2-40B4-BE49-F238E27FC236}">
                <a16:creationId xmlns:a16="http://schemas.microsoft.com/office/drawing/2014/main" id="{FF3B4F60-91AF-78F7-6A91-9C47A73D6078}"/>
              </a:ext>
            </a:extLst>
          </p:cNvPr>
          <p:cNvSpPr/>
          <p:nvPr/>
        </p:nvSpPr>
        <p:spPr>
          <a:xfrm>
            <a:off x="631974" y="3970272"/>
            <a:ext cx="1271104" cy="40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spc="30" dirty="0">
                <a:solidFill>
                  <a:srgbClr val="434343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Resposta real</a:t>
            </a:r>
            <a:endParaRPr sz="1050" b="1" spc="3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9" name="Google Shape;89;p2">
            <a:extLst>
              <a:ext uri="{FF2B5EF4-FFF2-40B4-BE49-F238E27FC236}">
                <a16:creationId xmlns:a16="http://schemas.microsoft.com/office/drawing/2014/main" id="{51B60837-6236-DEFE-3D7F-F406D64978BE}"/>
              </a:ext>
            </a:extLst>
          </p:cNvPr>
          <p:cNvSpPr/>
          <p:nvPr/>
        </p:nvSpPr>
        <p:spPr>
          <a:xfrm>
            <a:off x="3556872" y="3036501"/>
            <a:ext cx="1782876" cy="29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spc="30" dirty="0">
                <a:solidFill>
                  <a:srgbClr val="434343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Resposta predita</a:t>
            </a:r>
            <a:endParaRPr sz="1050" b="1" spc="3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10" name="Google Shape;89;p2">
            <a:extLst>
              <a:ext uri="{FF2B5EF4-FFF2-40B4-BE49-F238E27FC236}">
                <a16:creationId xmlns:a16="http://schemas.microsoft.com/office/drawing/2014/main" id="{23016DA8-2F04-9800-7737-B112E52B9805}"/>
              </a:ext>
            </a:extLst>
          </p:cNvPr>
          <p:cNvSpPr/>
          <p:nvPr/>
        </p:nvSpPr>
        <p:spPr>
          <a:xfrm>
            <a:off x="2084229" y="5054349"/>
            <a:ext cx="1901172" cy="85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spc="30" dirty="0">
                <a:solidFill>
                  <a:srgbClr val="434343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Acurácia: </a:t>
            </a:r>
            <a:r>
              <a:rPr lang="pt-BR" sz="1200" i="0" spc="30" dirty="0">
                <a:solidFill>
                  <a:srgbClr val="434343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77,7%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spc="3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Sensibilidade</a:t>
            </a:r>
            <a:r>
              <a:rPr lang="pt-BR" sz="1200" spc="3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74,0%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spc="3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Especificidade</a:t>
            </a:r>
            <a:r>
              <a:rPr lang="pt-BR" sz="1200" spc="3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78,0%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spc="30" dirty="0">
                <a:solidFill>
                  <a:srgbClr val="02BAB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 de corte</a:t>
            </a:r>
            <a:r>
              <a:rPr lang="pt-BR" sz="1200" i="0" spc="30" dirty="0">
                <a:solidFill>
                  <a:srgbClr val="02BAB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8,0%</a:t>
            </a:r>
          </a:p>
        </p:txBody>
      </p:sp>
      <p:sp>
        <p:nvSpPr>
          <p:cNvPr id="11" name="Google Shape;89;p2">
            <a:extLst>
              <a:ext uri="{FF2B5EF4-FFF2-40B4-BE49-F238E27FC236}">
                <a16:creationId xmlns:a16="http://schemas.microsoft.com/office/drawing/2014/main" id="{374718CD-F30F-18D3-EE93-DFEC4130478A}"/>
              </a:ext>
            </a:extLst>
          </p:cNvPr>
          <p:cNvSpPr/>
          <p:nvPr/>
        </p:nvSpPr>
        <p:spPr>
          <a:xfrm>
            <a:off x="4093230" y="5043377"/>
            <a:ext cx="1901172" cy="75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spc="30" dirty="0">
                <a:solidFill>
                  <a:srgbClr val="434343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AUC</a:t>
            </a:r>
            <a:r>
              <a:rPr lang="pt-BR" sz="1200" i="0" spc="30" dirty="0">
                <a:solidFill>
                  <a:srgbClr val="434343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r>
              <a:rPr lang="pt-BR" sz="1200" b="1" i="0" spc="30" dirty="0">
                <a:solidFill>
                  <a:srgbClr val="434343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200" spc="3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0,82</a:t>
            </a:r>
            <a:endParaRPr lang="pt-BR" sz="1200" i="0" spc="30" dirty="0">
              <a:solidFill>
                <a:srgbClr val="434343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spc="3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KS</a:t>
            </a:r>
            <a:r>
              <a:rPr lang="pt-BR" sz="1200" spc="3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0,43</a:t>
            </a: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9AD74C9-733A-818F-09CD-41770B504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457423"/>
              </p:ext>
            </p:extLst>
          </p:nvPr>
        </p:nvGraphicFramePr>
        <p:xfrm>
          <a:off x="7425640" y="3455027"/>
          <a:ext cx="3780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000">
                  <a:extLst>
                    <a:ext uri="{9D8B030D-6E8A-4147-A177-3AD203B41FA5}">
                      <a16:colId xmlns:a16="http://schemas.microsoft.com/office/drawing/2014/main" val="149708230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425293864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Variável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6324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TENDENCIA_ACESSOS: ESTAVEL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1,263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212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TENDENCIA_ACESSOS: CAINDO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1,384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2994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TOTAL_HORAS_VISUALIZ_1_MES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40673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QTDE_DISPOSITIVOS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9363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QTDE_CONTEUDOS_FAVORITOS</a:t>
                      </a:r>
                      <a:endParaRPr lang="pt-BR" sz="1200" spc="30" baseline="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1,094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382315"/>
                  </a:ext>
                </a:extLst>
              </a:tr>
            </a:tbl>
          </a:graphicData>
        </a:graphic>
      </p:graphicFrame>
      <p:sp>
        <p:nvSpPr>
          <p:cNvPr id="13" name="Google Shape;89;p2">
            <a:extLst>
              <a:ext uri="{FF2B5EF4-FFF2-40B4-BE49-F238E27FC236}">
                <a16:creationId xmlns:a16="http://schemas.microsoft.com/office/drawing/2014/main" id="{20013C75-07D7-62D3-E246-7F1681192939}"/>
              </a:ext>
            </a:extLst>
          </p:cNvPr>
          <p:cNvSpPr/>
          <p:nvPr/>
        </p:nvSpPr>
        <p:spPr>
          <a:xfrm>
            <a:off x="8140545" y="3036501"/>
            <a:ext cx="2350191" cy="29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spc="30" dirty="0">
                <a:solidFill>
                  <a:srgbClr val="434343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Avaliação de colinearidade</a:t>
            </a:r>
            <a:endParaRPr sz="1050" b="1" spc="3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14" name="Google Shape;89;p2">
            <a:extLst>
              <a:ext uri="{FF2B5EF4-FFF2-40B4-BE49-F238E27FC236}">
                <a16:creationId xmlns:a16="http://schemas.microsoft.com/office/drawing/2014/main" id="{6E3D2CDC-22F6-FA3A-AD77-BC4C72900B54}"/>
              </a:ext>
            </a:extLst>
          </p:cNvPr>
          <p:cNvSpPr/>
          <p:nvPr/>
        </p:nvSpPr>
        <p:spPr>
          <a:xfrm>
            <a:off x="7970661" y="441821"/>
            <a:ext cx="3208540" cy="7132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e dados são um exemplo simplificado; alterar e incrementar livremente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8408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7. Modelagem com </a:t>
            </a:r>
            <a:r>
              <a:rPr lang="pt-BR" sz="3600" i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9BE14F31-6F78-B22E-727F-544F8BEFECEC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18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just"/>
            <a:r>
              <a:rPr lang="en-US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7. </a:t>
            </a: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Modelagem</a:t>
            </a:r>
            <a:r>
              <a:rPr lang="en-US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2400" i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lang="en-US" sz="2400" dirty="0"/>
          </a:p>
        </p:txBody>
      </p:sp>
      <p:sp>
        <p:nvSpPr>
          <p:cNvPr id="4" name="Google Shape;319;p7">
            <a:extLst>
              <a:ext uri="{FF2B5EF4-FFF2-40B4-BE49-F238E27FC236}">
                <a16:creationId xmlns:a16="http://schemas.microsoft.com/office/drawing/2014/main" id="{498748A8-2A97-8D2D-FDBC-30491CC8FB32}"/>
              </a:ext>
            </a:extLst>
          </p:cNvPr>
          <p:cNvSpPr/>
          <p:nvPr/>
        </p:nvSpPr>
        <p:spPr>
          <a:xfrm>
            <a:off x="0" y="1054638"/>
            <a:ext cx="7410091" cy="38773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>
              <a:spcBef>
                <a:spcPts val="100"/>
              </a:spcBef>
              <a:buClr>
                <a:srgbClr val="434343"/>
              </a:buClr>
            </a:pPr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</a:rPr>
              <a:t>Comparação de algoritmos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D5760AA-F77C-2DBC-8C89-76AFD7DDE666}"/>
                  </a:ext>
                </a:extLst>
              </p:cNvPr>
              <p:cNvSpPr/>
              <p:nvPr/>
            </p:nvSpPr>
            <p:spPr>
              <a:xfrm>
                <a:off x="179924" y="1613442"/>
                <a:ext cx="11160000" cy="33208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0" rtlCol="0" anchor="t"/>
              <a:lstStyle/>
              <a:p>
                <a:pPr>
                  <a:spcBef>
                    <a:spcPts val="100"/>
                  </a:spcBef>
                  <a:buClr>
                    <a:srgbClr val="434343"/>
                  </a:buClr>
                </a:pPr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Foram testados os algoritmos de árvore de decisão, </a:t>
                </a:r>
                <a:r>
                  <a:rPr lang="pt-BR" i="1" dirty="0" err="1">
                    <a:solidFill>
                      <a:srgbClr val="434343"/>
                    </a:solidFill>
                    <a:latin typeface="Open Sans" panose="020B0604020202020204" charset="0"/>
                  </a:rPr>
                  <a:t>random</a:t>
                </a:r>
                <a:r>
                  <a:rPr lang="pt-BR" i="1" dirty="0">
                    <a:solidFill>
                      <a:srgbClr val="434343"/>
                    </a:solidFill>
                    <a:latin typeface="Open Sans" panose="020B0604020202020204" charset="0"/>
                  </a:rPr>
                  <a:t> </a:t>
                </a:r>
                <a:r>
                  <a:rPr lang="pt-BR" i="1" dirty="0" err="1">
                    <a:solidFill>
                      <a:srgbClr val="434343"/>
                    </a:solidFill>
                    <a:latin typeface="Open Sans" panose="020B0604020202020204" charset="0"/>
                  </a:rPr>
                  <a:t>forest</a:t>
                </a:r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 e </a:t>
                </a:r>
                <a:r>
                  <a:rPr lang="pt-BR" i="1" dirty="0" err="1">
                    <a:solidFill>
                      <a:srgbClr val="434343"/>
                    </a:solidFill>
                    <a:latin typeface="Open Sans" panose="020B0604020202020204" charset="0"/>
                  </a:rPr>
                  <a:t>gradient</a:t>
                </a:r>
                <a:r>
                  <a:rPr lang="pt-BR" i="1" dirty="0">
                    <a:solidFill>
                      <a:srgbClr val="434343"/>
                    </a:solidFill>
                    <a:latin typeface="Open Sans" panose="020B0604020202020204" charset="0"/>
                  </a:rPr>
                  <a:t> </a:t>
                </a:r>
                <a:r>
                  <a:rPr lang="pt-BR" i="1" dirty="0" err="1">
                    <a:solidFill>
                      <a:srgbClr val="434343"/>
                    </a:solidFill>
                    <a:latin typeface="Open Sans" panose="020B0604020202020204" charset="0"/>
                  </a:rPr>
                  <a:t>boosting</a:t>
                </a:r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, otimizados mediante avaliação de diferentes conjuntos de hiperparâmetros e escolha da melhor configuração utilizando validação cruzada,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 </a:t>
                </a:r>
                <a:r>
                  <a:rPr lang="pt-BR" i="1" dirty="0">
                    <a:solidFill>
                      <a:srgbClr val="434343"/>
                    </a:solidFill>
                    <a:latin typeface="Open Sans" panose="020B0604020202020204" charset="0"/>
                  </a:rPr>
                  <a:t>folds</a:t>
                </a:r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. A capacidade de extrapolação dos modelos para novos dados foi mensurada por meio de validação cruzada aninhada, considerando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 </a:t>
                </a:r>
                <a:r>
                  <a:rPr lang="pt-BR" i="1" dirty="0">
                    <a:solidFill>
                      <a:srgbClr val="434343"/>
                    </a:solidFill>
                    <a:latin typeface="Open Sans" panose="020B0604020202020204" charset="0"/>
                  </a:rPr>
                  <a:t>folds </a:t>
                </a:r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na camada externa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 </a:t>
                </a:r>
                <a:r>
                  <a:rPr lang="pt-BR" i="1" dirty="0" err="1">
                    <a:solidFill>
                      <a:srgbClr val="434343"/>
                    </a:solidFill>
                    <a:latin typeface="Open Sans" panose="020B0604020202020204" charset="0"/>
                  </a:rPr>
                  <a:t>folds</a:t>
                </a:r>
                <a:r>
                  <a:rPr lang="pt-BR" i="1" dirty="0">
                    <a:solidFill>
                      <a:srgbClr val="434343"/>
                    </a:solidFill>
                    <a:latin typeface="Open Sans" panose="020B0604020202020204" charset="0"/>
                  </a:rPr>
                  <a:t> </a:t>
                </a:r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na camada interna.</a:t>
                </a:r>
              </a:p>
              <a:p>
                <a:pPr>
                  <a:spcBef>
                    <a:spcPts val="100"/>
                  </a:spcBef>
                  <a:buClr>
                    <a:srgbClr val="434343"/>
                  </a:buClr>
                </a:pPr>
                <a:endParaRPr lang="pt-BR" sz="1000" dirty="0">
                  <a:solidFill>
                    <a:srgbClr val="434343"/>
                  </a:solidFill>
                  <a:latin typeface="Open Sans" panose="020B0604020202020204" charset="0"/>
                </a:endParaRPr>
              </a:p>
              <a:p>
                <a:pPr>
                  <a:spcBef>
                    <a:spcPts val="100"/>
                  </a:spcBef>
                  <a:buClr>
                    <a:srgbClr val="434343"/>
                  </a:buClr>
                </a:pPr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Todos os conjuntos de valores de hiperparâmetros testados e seus desempenhos médios em conjuntos de teste constam no apêndice. A seguir, apresenta-se a </a:t>
                </a:r>
                <a:r>
                  <a:rPr lang="pt-BR" b="1" dirty="0">
                    <a:solidFill>
                      <a:srgbClr val="434343"/>
                    </a:solidFill>
                    <a:latin typeface="Open Sans" panose="020B0604020202020204" charset="0"/>
                  </a:rPr>
                  <a:t>área abaixo da curva ROC </a:t>
                </a:r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(AUC) associada aos </a:t>
                </a:r>
                <a:r>
                  <a:rPr lang="pt-BR" b="1" dirty="0">
                    <a:solidFill>
                      <a:srgbClr val="434343"/>
                    </a:solidFill>
                    <a:latin typeface="Open Sans" panose="020B0604020202020204" charset="0"/>
                  </a:rPr>
                  <a:t>melhores modelos </a:t>
                </a:r>
                <a:r>
                  <a:rPr lang="pt-BR" dirty="0">
                    <a:solidFill>
                      <a:srgbClr val="434343"/>
                    </a:solidFill>
                    <a:latin typeface="Open Sans" panose="020B0604020202020204" charset="0"/>
                  </a:rPr>
                  <a:t>obtidos por meio de cada algoritmo de classificação.</a:t>
                </a:r>
              </a:p>
              <a:p>
                <a:pPr>
                  <a:spcBef>
                    <a:spcPts val="100"/>
                  </a:spcBef>
                  <a:buClr>
                    <a:srgbClr val="434343"/>
                  </a:buClr>
                </a:pPr>
                <a:endParaRPr lang="pt-BR" dirty="0">
                  <a:solidFill>
                    <a:srgbClr val="434343"/>
                  </a:solidFill>
                  <a:latin typeface="Open Sans" panose="020B0604020202020204" charset="0"/>
                </a:endParaRPr>
              </a:p>
              <a:p>
                <a:pPr>
                  <a:spcBef>
                    <a:spcPts val="100"/>
                  </a:spcBef>
                  <a:buClr>
                    <a:srgbClr val="434343"/>
                  </a:buClr>
                </a:pPr>
                <a:endParaRPr lang="pt-BR" dirty="0">
                  <a:solidFill>
                    <a:srgbClr val="434343"/>
                  </a:solidFill>
                  <a:latin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BD5760AA-F77C-2DBC-8C89-76AFD7DDE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24" y="1613442"/>
                <a:ext cx="11160000" cy="3320867"/>
              </a:xfrm>
              <a:prstGeom prst="rect">
                <a:avLst/>
              </a:prstGeom>
              <a:blipFill>
                <a:blip r:embed="rId3"/>
                <a:stretch>
                  <a:fillRect t="-551" r="-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89;p2">
            <a:extLst>
              <a:ext uri="{FF2B5EF4-FFF2-40B4-BE49-F238E27FC236}">
                <a16:creationId xmlns:a16="http://schemas.microsoft.com/office/drawing/2014/main" id="{74141ECB-19F3-99D2-6814-EB6EEF9E320D}"/>
              </a:ext>
            </a:extLst>
          </p:cNvPr>
          <p:cNvSpPr/>
          <p:nvPr/>
        </p:nvSpPr>
        <p:spPr>
          <a:xfrm>
            <a:off x="7970661" y="441821"/>
            <a:ext cx="3208540" cy="7132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e dados são um exemplo simplificado; alterar e incrementar livremente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B00CF90-711C-9934-0050-9B51FCBA0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89347"/>
              </p:ext>
            </p:extLst>
          </p:nvPr>
        </p:nvGraphicFramePr>
        <p:xfrm>
          <a:off x="3828000" y="3587710"/>
          <a:ext cx="4536000" cy="13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708230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425293864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23866977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pt-BR" sz="12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Termo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AUC médio de teste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Qtde. de variáveis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BA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9271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Árvore de decisão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9886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>
                        <a:spcBef>
                          <a:spcPts val="100"/>
                        </a:spcBef>
                        <a:buClr>
                          <a:srgbClr val="434343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pt-BR" sz="1200" i="1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Random </a:t>
                      </a:r>
                      <a:r>
                        <a:rPr lang="pt-BR" sz="1200" i="1" dirty="0" err="1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forest</a:t>
                      </a:r>
                      <a:endParaRPr lang="pt-BR" sz="1200" i="1" dirty="0">
                        <a:solidFill>
                          <a:srgbClr val="434343"/>
                        </a:solidFill>
                        <a:latin typeface="Open Sans" panose="020B060402020202020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6951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i="1" dirty="0" err="1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Gradient</a:t>
                      </a:r>
                      <a:r>
                        <a:rPr lang="pt-BR" sz="1200" i="1" dirty="0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 </a:t>
                      </a:r>
                      <a:r>
                        <a:rPr lang="pt-BR" sz="1200" i="1" dirty="0" err="1">
                          <a:solidFill>
                            <a:srgbClr val="434343"/>
                          </a:solidFill>
                          <a:latin typeface="Open Sans" panose="020B0604020202020204" charset="0"/>
                        </a:rPr>
                        <a:t>boosting</a:t>
                      </a:r>
                      <a:endParaRPr lang="pt-BR" sz="1200" i="1" spc="30" baseline="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spc="30" baseline="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2B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500601"/>
                  </a:ext>
                </a:extLst>
              </a:tr>
            </a:tbl>
          </a:graphicData>
        </a:graphic>
      </p:graphicFrame>
      <p:sp>
        <p:nvSpPr>
          <p:cNvPr id="5" name="Google Shape;89;p2">
            <a:extLst>
              <a:ext uri="{FF2B5EF4-FFF2-40B4-BE49-F238E27FC236}">
                <a16:creationId xmlns:a16="http://schemas.microsoft.com/office/drawing/2014/main" id="{6C36769D-EAD4-7BB4-EBA6-FD66A0F052BB}"/>
              </a:ext>
            </a:extLst>
          </p:cNvPr>
          <p:cNvSpPr/>
          <p:nvPr/>
        </p:nvSpPr>
        <p:spPr>
          <a:xfrm>
            <a:off x="6096000" y="5244557"/>
            <a:ext cx="5083201" cy="759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Acrescentar também matrizes de confusão associadas a um ponto de corte, para fins de comparação com o modelo estatístico proposto na seção 6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871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8. Modelagem com </a:t>
            </a:r>
            <a:r>
              <a:rPr lang="pt-BR" sz="3600" i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5E53F174-DCB5-5C1C-1991-80FF85F027D3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9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just"/>
            <a:r>
              <a:rPr lang="en-US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8. </a:t>
            </a: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Modelagem</a:t>
            </a:r>
            <a:r>
              <a:rPr lang="en-US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2400" i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  <a:endParaRPr lang="en-US" sz="2400" dirty="0"/>
          </a:p>
        </p:txBody>
      </p:sp>
      <p:sp>
        <p:nvSpPr>
          <p:cNvPr id="10" name="Google Shape;89;p2">
            <a:extLst>
              <a:ext uri="{FF2B5EF4-FFF2-40B4-BE49-F238E27FC236}">
                <a16:creationId xmlns:a16="http://schemas.microsoft.com/office/drawing/2014/main" id="{74141ECB-19F3-99D2-6814-EB6EEF9E320D}"/>
              </a:ext>
            </a:extLst>
          </p:cNvPr>
          <p:cNvSpPr/>
          <p:nvPr/>
        </p:nvSpPr>
        <p:spPr>
          <a:xfrm>
            <a:off x="278296" y="1062922"/>
            <a:ext cx="4914495" cy="7132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Apresentar e comparar resultados de modelo(s)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 </a:t>
            </a:r>
            <a:r>
              <a:rPr lang="pt-BR" i="1" dirty="0" err="1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deep</a:t>
            </a:r>
            <a:r>
              <a:rPr lang="pt-BR" i="1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learning</a:t>
            </a: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nos mesmos moldes da seção 7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310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9. Discussão de Resultados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94E2BD21-716B-1DD0-11A0-3E3D71137C95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0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9. Discussão de Resultados</a:t>
            </a: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5760AA-F77C-2DBC-8C89-76AFD7DDE666}"/>
              </a:ext>
            </a:extLst>
          </p:cNvPr>
          <p:cNvSpPr/>
          <p:nvPr/>
        </p:nvSpPr>
        <p:spPr>
          <a:xfrm>
            <a:off x="179924" y="1035475"/>
            <a:ext cx="11160000" cy="4200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Lorem ipsum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amet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consectetur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adipiscing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do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eiusmod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tempor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incididunt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labore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magna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ad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minim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veniam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quis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nostrud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exercitation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ullamco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nisi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aliquip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commodo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Duis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aute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irure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reprehenderit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esse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cillum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eu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fugiat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nulla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pariatur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Excepteur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occaecat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cupidatat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non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proident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sunt in culpa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officia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deserunt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mollit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id est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perspiciatis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unde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omnis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iste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natus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error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accusantium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doloremque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laudantium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totam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rem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aperiam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ipsa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ab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illo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inventore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veritatis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architecto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beatae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vitae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dicta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sunt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explicabo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Nemo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ipsam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aspernatur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aut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odit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aut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fugit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consequuntur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magni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eos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ratione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nesciunt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Neque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porro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quisquam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est,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ipsum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amet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consectetur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adipisci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non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numquam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eius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modi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tempora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incidunt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labore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magnam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quaerat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ad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minima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veniam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quis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nostrum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exercitationem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ullam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corporis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suscipit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laboriosam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nisi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aliquid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commodi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Quis autem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iure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reprehenderit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esse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nihil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molestiae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illum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fugiat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quo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nulla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pariatur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</p:txBody>
      </p:sp>
      <p:sp>
        <p:nvSpPr>
          <p:cNvPr id="10" name="Google Shape;89;p2">
            <a:extLst>
              <a:ext uri="{FF2B5EF4-FFF2-40B4-BE49-F238E27FC236}">
                <a16:creationId xmlns:a16="http://schemas.microsoft.com/office/drawing/2014/main" id="{74141ECB-19F3-99D2-6814-EB6EEF9E320D}"/>
              </a:ext>
            </a:extLst>
          </p:cNvPr>
          <p:cNvSpPr/>
          <p:nvPr/>
        </p:nvSpPr>
        <p:spPr>
          <a:xfrm>
            <a:off x="8988725" y="441821"/>
            <a:ext cx="219047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fictício;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618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10. Plano de Negócio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33ABE7FD-DBD2-5742-B71C-5E52F1405947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4507A1BE-B302-2C73-2965-B00DE23A685E}"/>
              </a:ext>
            </a:extLst>
          </p:cNvPr>
          <p:cNvSpPr/>
          <p:nvPr/>
        </p:nvSpPr>
        <p:spPr>
          <a:xfrm>
            <a:off x="1086927" y="4436081"/>
            <a:ext cx="63921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SEÇÃO APLICÁVEL APENAS PARA MBA (OMITIR PARA PÓS-GRADUAÇÃO)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18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10. Plano de Negócio</a:t>
            </a: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5760AA-F77C-2DBC-8C89-76AFD7DDE666}"/>
              </a:ext>
            </a:extLst>
          </p:cNvPr>
          <p:cNvSpPr/>
          <p:nvPr/>
        </p:nvSpPr>
        <p:spPr>
          <a:xfrm>
            <a:off x="179924" y="1035475"/>
            <a:ext cx="11160000" cy="4200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Lorem ipsum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amet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consectetur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adipiscing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do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eiusmod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tempor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incididunt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labore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magna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ad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minim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veniam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quis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nostrud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exercitation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ullamco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nisi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aliquip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commodo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Duis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aute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irure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reprehenderit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esse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cillum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eu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fugiat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nulla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pariatur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Excepteur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occaecat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cupidatat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non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proident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sunt in culpa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officia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deserunt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mollit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id est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perspiciatis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unde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omnis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iste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natus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error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accusantium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doloremque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laudantium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totam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rem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aperiam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ipsa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ab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illo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inventore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veritatis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architecto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beatae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vitae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dicta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sunt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explicabo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Nemo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ipsam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aspernatur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aut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odit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aut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fugit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consequuntur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magni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eos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ratione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nesciunt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Neque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porro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quisquam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est,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ipsum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amet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consectetur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adipisci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non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numquam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eius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modi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tempora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incidunt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labore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magnam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quaerat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ad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minima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veniam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quis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nostrum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exercitationem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ullam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corporis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suscipit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laboriosam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nisi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aliquid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commodi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Quis autem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iure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reprehenderit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esse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nihil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molestiae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illum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fugiat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quo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nulla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pariatur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</p:txBody>
      </p:sp>
      <p:sp>
        <p:nvSpPr>
          <p:cNvPr id="10" name="Google Shape;89;p2">
            <a:extLst>
              <a:ext uri="{FF2B5EF4-FFF2-40B4-BE49-F238E27FC236}">
                <a16:creationId xmlns:a16="http://schemas.microsoft.com/office/drawing/2014/main" id="{74141ECB-19F3-99D2-6814-EB6EEF9E320D}"/>
              </a:ext>
            </a:extLst>
          </p:cNvPr>
          <p:cNvSpPr/>
          <p:nvPr/>
        </p:nvSpPr>
        <p:spPr>
          <a:xfrm>
            <a:off x="8988725" y="441821"/>
            <a:ext cx="219047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fictício;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" name="Google Shape;89;p2">
            <a:extLst>
              <a:ext uri="{FF2B5EF4-FFF2-40B4-BE49-F238E27FC236}">
                <a16:creationId xmlns:a16="http://schemas.microsoft.com/office/drawing/2014/main" id="{E066232A-111E-7389-24E1-F5CBDDCDDD70}"/>
              </a:ext>
            </a:extLst>
          </p:cNvPr>
          <p:cNvSpPr/>
          <p:nvPr/>
        </p:nvSpPr>
        <p:spPr>
          <a:xfrm>
            <a:off x="6814868" y="4941033"/>
            <a:ext cx="4364333" cy="78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Incluir diagramas visuais, imagens ou outros conteúdos que forem necessários para embasar a discussão acerca do plano de negócio.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0600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F6A76-4EFC-6FAD-B42D-DB61FFAA3396}"/>
              </a:ext>
            </a:extLst>
          </p:cNvPr>
          <p:cNvSpPr txBox="1">
            <a:spLocks/>
          </p:cNvSpPr>
          <p:nvPr/>
        </p:nvSpPr>
        <p:spPr>
          <a:xfrm>
            <a:off x="895843" y="401477"/>
            <a:ext cx="2798149" cy="498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>
                <a:solidFill>
                  <a:srgbClr val="6ADBD9"/>
                </a:solidFill>
                <a:latin typeface="Open Sans" panose="020B0604020202020204" charset="0"/>
              </a:rPr>
              <a:t>Agenda</a:t>
            </a:r>
            <a:endParaRPr lang="en-US" sz="2400" dirty="0">
              <a:solidFill>
                <a:srgbClr val="6ADBD9"/>
              </a:solidFill>
              <a:latin typeface="Open Sans" panose="020B0604020202020204" charset="0"/>
            </a:endParaRPr>
          </a:p>
        </p:txBody>
      </p:sp>
      <p:sp>
        <p:nvSpPr>
          <p:cNvPr id="3" name="Google Shape;305;p6">
            <a:extLst>
              <a:ext uri="{FF2B5EF4-FFF2-40B4-BE49-F238E27FC236}">
                <a16:creationId xmlns:a16="http://schemas.microsoft.com/office/drawing/2014/main" id="{B2D8E24C-3F65-1FCB-7FFB-BBA3C7798C84}"/>
              </a:ext>
            </a:extLst>
          </p:cNvPr>
          <p:cNvSpPr/>
          <p:nvPr/>
        </p:nvSpPr>
        <p:spPr>
          <a:xfrm>
            <a:off x="4320417" y="577738"/>
            <a:ext cx="7093121" cy="53860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Objetivo do Trabalho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Contextualização do Problema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Base de Dados</a:t>
            </a:r>
            <a:endParaRPr lang="pt-BR" sz="14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Metodologia de Análise de Dados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An</a:t>
            </a:r>
            <a:r>
              <a:rPr lang="pt-BR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álise Exploratória</a:t>
            </a:r>
            <a:endParaRPr lang="pt-BR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Modelagem Estatística</a:t>
            </a:r>
            <a:endParaRPr lang="pt-BR" sz="14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Modelagem com </a:t>
            </a:r>
            <a:r>
              <a:rPr lang="pt-BR" sz="14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Machine Learning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Modelagem com </a:t>
            </a:r>
            <a:r>
              <a:rPr lang="pt-BR" sz="14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Deep Learning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Discussão de Resultados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Plano de Negócio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Conclusões Finais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Sugestões para Trabalhos Futuros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buClr>
                <a:srgbClr val="434343"/>
              </a:buClr>
              <a:buSzPts val="1400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Referências Bibliográficas</a:t>
            </a:r>
          </a:p>
          <a:p>
            <a:pPr>
              <a:buClr>
                <a:srgbClr val="434343"/>
              </a:buClr>
              <a:buSzPts val="1400"/>
            </a:pPr>
            <a:endParaRPr 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>
              <a:buClr>
                <a:srgbClr val="434343"/>
              </a:buClr>
              <a:buSzPts val="1400"/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Apêndices</a:t>
            </a:r>
            <a:endParaRPr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89;p2">
            <a:extLst>
              <a:ext uri="{FF2B5EF4-FFF2-40B4-BE49-F238E27FC236}">
                <a16:creationId xmlns:a16="http://schemas.microsoft.com/office/drawing/2014/main" id="{C0E8B00F-24A2-BDE0-73B6-9C6095E53D84}"/>
              </a:ext>
            </a:extLst>
          </p:cNvPr>
          <p:cNvSpPr/>
          <p:nvPr/>
        </p:nvSpPr>
        <p:spPr>
          <a:xfrm>
            <a:off x="621809" y="1016174"/>
            <a:ext cx="2395225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seções são obrigatórias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14" name="Google Shape;89;p2">
            <a:extLst>
              <a:ext uri="{FF2B5EF4-FFF2-40B4-BE49-F238E27FC236}">
                <a16:creationId xmlns:a16="http://schemas.microsoft.com/office/drawing/2014/main" id="{0647E891-4705-140D-92EA-2CB9E96F1BEF}"/>
              </a:ext>
            </a:extLst>
          </p:cNvPr>
          <p:cNvSpPr/>
          <p:nvPr/>
        </p:nvSpPr>
        <p:spPr>
          <a:xfrm>
            <a:off x="8572483" y="584771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1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2" name="Google Shape;89;p2">
            <a:extLst>
              <a:ext uri="{FF2B5EF4-FFF2-40B4-BE49-F238E27FC236}">
                <a16:creationId xmlns:a16="http://schemas.microsoft.com/office/drawing/2014/main" id="{7A20102F-4C71-952B-5CE0-31FAC1059DD8}"/>
              </a:ext>
            </a:extLst>
          </p:cNvPr>
          <p:cNvSpPr/>
          <p:nvPr/>
        </p:nvSpPr>
        <p:spPr>
          <a:xfrm>
            <a:off x="8572483" y="949369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1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3" name="Google Shape;89;p2">
            <a:extLst>
              <a:ext uri="{FF2B5EF4-FFF2-40B4-BE49-F238E27FC236}">
                <a16:creationId xmlns:a16="http://schemas.microsoft.com/office/drawing/2014/main" id="{30537523-0293-311E-04AF-50F98105FCF1}"/>
              </a:ext>
            </a:extLst>
          </p:cNvPr>
          <p:cNvSpPr/>
          <p:nvPr/>
        </p:nvSpPr>
        <p:spPr>
          <a:xfrm>
            <a:off x="8572483" y="1313967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1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4" name="Google Shape;89;p2">
            <a:extLst>
              <a:ext uri="{FF2B5EF4-FFF2-40B4-BE49-F238E27FC236}">
                <a16:creationId xmlns:a16="http://schemas.microsoft.com/office/drawing/2014/main" id="{E90BD077-62A3-1F15-B924-A9B1844066CC}"/>
              </a:ext>
            </a:extLst>
          </p:cNvPr>
          <p:cNvSpPr/>
          <p:nvPr/>
        </p:nvSpPr>
        <p:spPr>
          <a:xfrm>
            <a:off x="8572482" y="1678565"/>
            <a:ext cx="284105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Incrementar a </a:t>
            </a: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 entrega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5" name="Google Shape;89;p2">
            <a:extLst>
              <a:ext uri="{FF2B5EF4-FFF2-40B4-BE49-F238E27FC236}">
                <a16:creationId xmlns:a16="http://schemas.microsoft.com/office/drawing/2014/main" id="{F039C04B-D6B6-D9D6-1BFA-EF4D1B6442B8}"/>
              </a:ext>
            </a:extLst>
          </p:cNvPr>
          <p:cNvSpPr/>
          <p:nvPr/>
        </p:nvSpPr>
        <p:spPr>
          <a:xfrm>
            <a:off x="8572483" y="2043163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2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6" name="Google Shape;89;p2">
            <a:extLst>
              <a:ext uri="{FF2B5EF4-FFF2-40B4-BE49-F238E27FC236}">
                <a16:creationId xmlns:a16="http://schemas.microsoft.com/office/drawing/2014/main" id="{C15DF486-A3C6-2D4E-3E45-07CD3341FAFA}"/>
              </a:ext>
            </a:extLst>
          </p:cNvPr>
          <p:cNvSpPr/>
          <p:nvPr/>
        </p:nvSpPr>
        <p:spPr>
          <a:xfrm>
            <a:off x="8572483" y="2407761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2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7" name="Google Shape;89;p2">
            <a:extLst>
              <a:ext uri="{FF2B5EF4-FFF2-40B4-BE49-F238E27FC236}">
                <a16:creationId xmlns:a16="http://schemas.microsoft.com/office/drawing/2014/main" id="{2A5DDF5F-BE27-3634-37D6-2467BD176E48}"/>
              </a:ext>
            </a:extLst>
          </p:cNvPr>
          <p:cNvSpPr/>
          <p:nvPr/>
        </p:nvSpPr>
        <p:spPr>
          <a:xfrm>
            <a:off x="8572483" y="2772359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3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8" name="Google Shape;89;p2">
            <a:extLst>
              <a:ext uri="{FF2B5EF4-FFF2-40B4-BE49-F238E27FC236}">
                <a16:creationId xmlns:a16="http://schemas.microsoft.com/office/drawing/2014/main" id="{7F9A63F4-E37E-AB39-2E24-962EBD5290E4}"/>
              </a:ext>
            </a:extLst>
          </p:cNvPr>
          <p:cNvSpPr/>
          <p:nvPr/>
        </p:nvSpPr>
        <p:spPr>
          <a:xfrm>
            <a:off x="8572483" y="3136957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4</a:t>
            </a:r>
            <a:endParaRPr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9" name="Google Shape;89;p2">
            <a:extLst>
              <a:ext uri="{FF2B5EF4-FFF2-40B4-BE49-F238E27FC236}">
                <a16:creationId xmlns:a16="http://schemas.microsoft.com/office/drawing/2014/main" id="{8E27C895-EE74-64E4-A263-0E5E05E5E64D}"/>
              </a:ext>
            </a:extLst>
          </p:cNvPr>
          <p:cNvSpPr/>
          <p:nvPr/>
        </p:nvSpPr>
        <p:spPr>
          <a:xfrm>
            <a:off x="8572483" y="3501555"/>
            <a:ext cx="2841054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Incrementar a </a:t>
            </a: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 entrega</a:t>
            </a:r>
            <a:endParaRPr lang="pt-BR"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0" name="Google Shape;89;p2">
            <a:extLst>
              <a:ext uri="{FF2B5EF4-FFF2-40B4-BE49-F238E27FC236}">
                <a16:creationId xmlns:a16="http://schemas.microsoft.com/office/drawing/2014/main" id="{E743B051-4350-702B-3251-BECF35AAFD2A}"/>
              </a:ext>
            </a:extLst>
          </p:cNvPr>
          <p:cNvSpPr/>
          <p:nvPr/>
        </p:nvSpPr>
        <p:spPr>
          <a:xfrm>
            <a:off x="8572483" y="3866153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5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1" name="Google Shape;89;p2">
            <a:extLst>
              <a:ext uri="{FF2B5EF4-FFF2-40B4-BE49-F238E27FC236}">
                <a16:creationId xmlns:a16="http://schemas.microsoft.com/office/drawing/2014/main" id="{B0CCCE1A-B1C9-60DC-650E-C58017A874DC}"/>
              </a:ext>
            </a:extLst>
          </p:cNvPr>
          <p:cNvSpPr/>
          <p:nvPr/>
        </p:nvSpPr>
        <p:spPr>
          <a:xfrm>
            <a:off x="8572483" y="4230751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</a:t>
            </a:r>
            <a:r>
              <a:rPr lang="pt-BR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2" name="Google Shape;89;p2">
            <a:extLst>
              <a:ext uri="{FF2B5EF4-FFF2-40B4-BE49-F238E27FC236}">
                <a16:creationId xmlns:a16="http://schemas.microsoft.com/office/drawing/2014/main" id="{933AF092-A4F3-7312-2DF7-C83C7FE34204}"/>
              </a:ext>
            </a:extLst>
          </p:cNvPr>
          <p:cNvSpPr/>
          <p:nvPr/>
        </p:nvSpPr>
        <p:spPr>
          <a:xfrm>
            <a:off x="8572483" y="4595349"/>
            <a:ext cx="153767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Entrega </a:t>
            </a:r>
            <a:r>
              <a:rPr lang="pt-BR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  <a:endParaRPr lang="pt-BR"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3" name="Google Shape;89;p2">
            <a:extLst>
              <a:ext uri="{FF2B5EF4-FFF2-40B4-BE49-F238E27FC236}">
                <a16:creationId xmlns:a16="http://schemas.microsoft.com/office/drawing/2014/main" id="{BD136B9D-DE5E-78E7-F015-CBF3EA20BDF5}"/>
              </a:ext>
            </a:extLst>
          </p:cNvPr>
          <p:cNvSpPr/>
          <p:nvPr/>
        </p:nvSpPr>
        <p:spPr>
          <a:xfrm>
            <a:off x="8572483" y="4959950"/>
            <a:ext cx="2841054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Incrementar a </a:t>
            </a: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 entrega</a:t>
            </a:r>
            <a:endParaRPr lang="pt-BR"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4" name="Google Shape;89;p2">
            <a:extLst>
              <a:ext uri="{FF2B5EF4-FFF2-40B4-BE49-F238E27FC236}">
                <a16:creationId xmlns:a16="http://schemas.microsoft.com/office/drawing/2014/main" id="{190E7F22-8121-0FA3-2C58-8D8F8F9EFB0B}"/>
              </a:ext>
            </a:extLst>
          </p:cNvPr>
          <p:cNvSpPr/>
          <p:nvPr/>
        </p:nvSpPr>
        <p:spPr>
          <a:xfrm>
            <a:off x="621809" y="1678565"/>
            <a:ext cx="2395225" cy="12457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longo das entregas parciais, manter o índice completo e os slides de transição, ainda que não haja conteúdo nas seções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E5ED5A5-FA97-2BCF-B196-E048E3417F56}"/>
              </a:ext>
            </a:extLst>
          </p:cNvPr>
          <p:cNvCxnSpPr>
            <a:cxnSpLocks/>
          </p:cNvCxnSpPr>
          <p:nvPr/>
        </p:nvCxnSpPr>
        <p:spPr>
          <a:xfrm flipH="1">
            <a:off x="6619339" y="732371"/>
            <a:ext cx="19646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DE784DCF-9419-5453-F0B3-13B75BE432D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404342" y="1096969"/>
            <a:ext cx="11681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8CF3EFE8-B7AD-103D-19D4-8FC38A083180}"/>
              </a:ext>
            </a:extLst>
          </p:cNvPr>
          <p:cNvCxnSpPr>
            <a:cxnSpLocks/>
          </p:cNvCxnSpPr>
          <p:nvPr/>
        </p:nvCxnSpPr>
        <p:spPr>
          <a:xfrm flipH="1">
            <a:off x="6110383" y="1461567"/>
            <a:ext cx="24620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FB986BAD-441A-25ED-AF9A-A220C0AE444A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645883" y="1826165"/>
            <a:ext cx="9265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35314F1-2224-9371-E2A2-058F6C5A7559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6533076" y="2190763"/>
            <a:ext cx="203940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12F2E57F-B8E5-21F9-2A61-6B58B82C9820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740106" y="2555361"/>
            <a:ext cx="18323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58CF2281-9FAD-FC66-F335-D9F1E47413EF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706266" y="2919959"/>
            <a:ext cx="8662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119EAE5E-CC4F-233F-3316-24AE42988DB9}"/>
              </a:ext>
            </a:extLst>
          </p:cNvPr>
          <p:cNvCxnSpPr>
            <a:cxnSpLocks/>
          </p:cNvCxnSpPr>
          <p:nvPr/>
        </p:nvCxnSpPr>
        <p:spPr>
          <a:xfrm flipH="1">
            <a:off x="7447471" y="3284557"/>
            <a:ext cx="11250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B79C5BD8-BFB8-0AB3-0536-7DEAC9E47E8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929887" y="3649155"/>
            <a:ext cx="1642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642E4390-0948-F1D4-BC07-8AAFDB335DC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326041" y="4013753"/>
            <a:ext cx="22464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D6BCBA1E-1659-BBF4-861A-4BDB571B2C8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6343296" y="4378351"/>
            <a:ext cx="22291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80773DE6-64CA-309D-CF1C-C993AD57FA0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706267" y="4742949"/>
            <a:ext cx="866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22FB9A4-A1F7-CF9E-D811-C5BB6683D8D6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662469" y="5107550"/>
            <a:ext cx="19100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61;p1">
            <a:extLst>
              <a:ext uri="{FF2B5EF4-FFF2-40B4-BE49-F238E27FC236}">
                <a16:creationId xmlns:a16="http://schemas.microsoft.com/office/drawing/2014/main" id="{C1BB74A3-F6CD-0161-CEEF-DAB31DA94CD9}"/>
              </a:ext>
            </a:extLst>
          </p:cNvPr>
          <p:cNvSpPr/>
          <p:nvPr/>
        </p:nvSpPr>
        <p:spPr>
          <a:xfrm>
            <a:off x="1" y="-2"/>
            <a:ext cx="2027208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ÍNDICE – PARA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MBA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5A2705EC-FF57-F5CD-A80C-E865A90800EF}"/>
              </a:ext>
            </a:extLst>
          </p:cNvPr>
          <p:cNvGrpSpPr/>
          <p:nvPr/>
        </p:nvGrpSpPr>
        <p:grpSpPr>
          <a:xfrm>
            <a:off x="3967682" y="650858"/>
            <a:ext cx="145712" cy="4894897"/>
            <a:chOff x="3967682" y="650858"/>
            <a:chExt cx="145712" cy="4894897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028B3DB5-BBC6-09F4-91B6-3C797EE111B9}"/>
                </a:ext>
              </a:extLst>
            </p:cNvPr>
            <p:cNvCxnSpPr>
              <a:cxnSpLocks/>
            </p:cNvCxnSpPr>
            <p:nvPr/>
          </p:nvCxnSpPr>
          <p:spPr>
            <a:xfrm>
              <a:off x="4040538" y="690370"/>
              <a:ext cx="0" cy="4788000"/>
            </a:xfrm>
            <a:prstGeom prst="line">
              <a:avLst/>
            </a:prstGeom>
            <a:ln>
              <a:solidFill>
                <a:srgbClr val="43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3C7104CC-F5BC-8333-0684-68327B628272}"/>
                </a:ext>
              </a:extLst>
            </p:cNvPr>
            <p:cNvSpPr/>
            <p:nvPr/>
          </p:nvSpPr>
          <p:spPr>
            <a:xfrm>
              <a:off x="3967682" y="650858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A053FA3-6922-51DA-F27D-6778068EBE7F}"/>
                </a:ext>
              </a:extLst>
            </p:cNvPr>
            <p:cNvSpPr/>
            <p:nvPr/>
          </p:nvSpPr>
          <p:spPr>
            <a:xfrm>
              <a:off x="3967682" y="1746809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05428FE8-E89B-D767-611A-CEB94B4DE1F9}"/>
                </a:ext>
              </a:extLst>
            </p:cNvPr>
            <p:cNvSpPr/>
            <p:nvPr/>
          </p:nvSpPr>
          <p:spPr>
            <a:xfrm>
              <a:off x="3967682" y="2112126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8DF8D512-91DD-762B-AB7A-2DA9848F769A}"/>
                </a:ext>
              </a:extLst>
            </p:cNvPr>
            <p:cNvSpPr/>
            <p:nvPr/>
          </p:nvSpPr>
          <p:spPr>
            <a:xfrm>
              <a:off x="3967682" y="1016175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09D730B-8B03-6B92-9EE2-256CBA7730B3}"/>
                </a:ext>
              </a:extLst>
            </p:cNvPr>
            <p:cNvSpPr/>
            <p:nvPr/>
          </p:nvSpPr>
          <p:spPr>
            <a:xfrm>
              <a:off x="3967682" y="1381492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02B43FBF-B0C5-D2AC-6484-23AA2963B94A}"/>
                </a:ext>
              </a:extLst>
            </p:cNvPr>
            <p:cNvSpPr/>
            <p:nvPr/>
          </p:nvSpPr>
          <p:spPr>
            <a:xfrm>
              <a:off x="3967682" y="2477443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98B3AD8-0664-A651-C4D3-ACA416D1704E}"/>
                </a:ext>
              </a:extLst>
            </p:cNvPr>
            <p:cNvSpPr/>
            <p:nvPr/>
          </p:nvSpPr>
          <p:spPr>
            <a:xfrm>
              <a:off x="3967682" y="2842760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83D34B8-43B0-733A-F3B1-81CAEC355C26}"/>
                </a:ext>
              </a:extLst>
            </p:cNvPr>
            <p:cNvSpPr/>
            <p:nvPr/>
          </p:nvSpPr>
          <p:spPr>
            <a:xfrm>
              <a:off x="3967682" y="3208077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3D6CF62-1244-0004-6391-112CA0D30B6F}"/>
                </a:ext>
              </a:extLst>
            </p:cNvPr>
            <p:cNvSpPr/>
            <p:nvPr/>
          </p:nvSpPr>
          <p:spPr>
            <a:xfrm>
              <a:off x="3967682" y="3573394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077718A-9946-EADF-A535-A6DF3A6C9998}"/>
                </a:ext>
              </a:extLst>
            </p:cNvPr>
            <p:cNvSpPr/>
            <p:nvPr/>
          </p:nvSpPr>
          <p:spPr>
            <a:xfrm>
              <a:off x="3967682" y="3938711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0771B357-00AF-75EF-73BD-1DB6B506FF9D}"/>
                </a:ext>
              </a:extLst>
            </p:cNvPr>
            <p:cNvSpPr/>
            <p:nvPr/>
          </p:nvSpPr>
          <p:spPr>
            <a:xfrm>
              <a:off x="3967682" y="4304028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58ADEE3-DB8A-2F8B-1B3E-ED8F1348EC6A}"/>
                </a:ext>
              </a:extLst>
            </p:cNvPr>
            <p:cNvSpPr/>
            <p:nvPr/>
          </p:nvSpPr>
          <p:spPr>
            <a:xfrm>
              <a:off x="3967682" y="4669345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30368BE0-334F-B998-5F01-C69B796BECE3}"/>
                </a:ext>
              </a:extLst>
            </p:cNvPr>
            <p:cNvSpPr/>
            <p:nvPr/>
          </p:nvSpPr>
          <p:spPr>
            <a:xfrm>
              <a:off x="3967682" y="5034663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F028DF5-6008-AC7B-4E6C-2AE3F81E62E4}"/>
                </a:ext>
              </a:extLst>
            </p:cNvPr>
            <p:cNvSpPr/>
            <p:nvPr/>
          </p:nvSpPr>
          <p:spPr>
            <a:xfrm>
              <a:off x="3967682" y="5399981"/>
              <a:ext cx="145712" cy="14577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ADB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35" name="Google Shape;89;p2">
            <a:extLst>
              <a:ext uri="{FF2B5EF4-FFF2-40B4-BE49-F238E27FC236}">
                <a16:creationId xmlns:a16="http://schemas.microsoft.com/office/drawing/2014/main" id="{B2AE956F-9D67-3782-65B5-0F528AD2E177}"/>
              </a:ext>
            </a:extLst>
          </p:cNvPr>
          <p:cNvSpPr/>
          <p:nvPr/>
        </p:nvSpPr>
        <p:spPr>
          <a:xfrm>
            <a:off x="8583988" y="5326592"/>
            <a:ext cx="2841054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Incrementar a </a:t>
            </a:r>
            <a:r>
              <a:rPr lang="pt-BR" b="1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 entrega</a:t>
            </a:r>
            <a:endParaRPr lang="pt-BR" sz="1100" b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F7D73E2-1099-F7F3-7EF2-65D879B21C3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388643" y="5474192"/>
            <a:ext cx="31953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1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XX. Conclusões Finais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F1A4321B-C0F4-2C07-E35B-A3ED6112A682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5D87A90B-453E-6733-6B0B-10C336588C27}"/>
              </a:ext>
            </a:extLst>
          </p:cNvPr>
          <p:cNvSpPr/>
          <p:nvPr/>
        </p:nvSpPr>
        <p:spPr>
          <a:xfrm>
            <a:off x="1086927" y="4436081"/>
            <a:ext cx="706503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ALTERAR NUMERAÇÃO DA SEÇÃO: 10 PARA PÓS-GRADUAÇÃO OU 11 PARA MBA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60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XX. Conclusões Finais</a:t>
            </a:r>
            <a:endParaRPr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5760AA-F77C-2DBC-8C89-76AFD7DDE666}"/>
              </a:ext>
            </a:extLst>
          </p:cNvPr>
          <p:cNvSpPr/>
          <p:nvPr/>
        </p:nvSpPr>
        <p:spPr>
          <a:xfrm>
            <a:off x="179924" y="1035475"/>
            <a:ext cx="11160000" cy="4200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Lorem ipsum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amet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consectetur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adipiscing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do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eiusmod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tempor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incididunt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labore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magna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ad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minim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veniam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quis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nostrud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exercitation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ullamco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nisi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aliquip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commodo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Duis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aute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irure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reprehenderit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esse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cillum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eu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fugiat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nulla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pariatur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Excepteur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occaecat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cupidatat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non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proident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sunt in culpa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officia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deserunt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mollit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id est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perspiciatis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unde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omnis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iste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natus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error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accusantium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doloremque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laudantium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totam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rem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aperiam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ipsa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ab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illo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inventore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veritatis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architecto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beatae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vitae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dicta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sunt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explicabo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</p:txBody>
      </p:sp>
      <p:sp>
        <p:nvSpPr>
          <p:cNvPr id="10" name="Google Shape;89;p2">
            <a:extLst>
              <a:ext uri="{FF2B5EF4-FFF2-40B4-BE49-F238E27FC236}">
                <a16:creationId xmlns:a16="http://schemas.microsoft.com/office/drawing/2014/main" id="{74141ECB-19F3-99D2-6814-EB6EEF9E320D}"/>
              </a:ext>
            </a:extLst>
          </p:cNvPr>
          <p:cNvSpPr/>
          <p:nvPr/>
        </p:nvSpPr>
        <p:spPr>
          <a:xfrm>
            <a:off x="8988725" y="441821"/>
            <a:ext cx="219047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fictício;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3" name="Google Shape;89;p2">
            <a:extLst>
              <a:ext uri="{FF2B5EF4-FFF2-40B4-BE49-F238E27FC236}">
                <a16:creationId xmlns:a16="http://schemas.microsoft.com/office/drawing/2014/main" id="{2DD5436F-8FBB-0A87-CE97-BADB5A75691D}"/>
              </a:ext>
            </a:extLst>
          </p:cNvPr>
          <p:cNvSpPr/>
          <p:nvPr/>
        </p:nvSpPr>
        <p:spPr>
          <a:xfrm>
            <a:off x="6719977" y="3070001"/>
            <a:ext cx="4459224" cy="1044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contrário da seção “Discussão de resultados”,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 é mais técnica, as conclusões finais devem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remeter diretamente à solução do problema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 negócio proposto.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19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XX. Sugestões para Trabalhos Futuros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EA9AD980-1EB2-5B34-A49A-9B8DE7C53900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6" name="Google Shape;61;p1">
            <a:extLst>
              <a:ext uri="{FF2B5EF4-FFF2-40B4-BE49-F238E27FC236}">
                <a16:creationId xmlns:a16="http://schemas.microsoft.com/office/drawing/2014/main" id="{611BEDFB-6DCE-E43C-9950-745F01E4FF50}"/>
              </a:ext>
            </a:extLst>
          </p:cNvPr>
          <p:cNvSpPr/>
          <p:nvPr/>
        </p:nvSpPr>
        <p:spPr>
          <a:xfrm>
            <a:off x="1086927" y="4436081"/>
            <a:ext cx="7065035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ALTERAR NUMERAÇÃO DA SEÇÃO: 11 PARA PÓS-GRADUAÇÃO OU 12 PARA MBA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64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just"/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XX. Sugestões para Trabalhos Futuros</a:t>
            </a:r>
            <a:endParaRPr lang="pt-BR" sz="24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D5760AA-F77C-2DBC-8C89-76AFD7DDE666}"/>
              </a:ext>
            </a:extLst>
          </p:cNvPr>
          <p:cNvSpPr/>
          <p:nvPr/>
        </p:nvSpPr>
        <p:spPr>
          <a:xfrm>
            <a:off x="179924" y="1035475"/>
            <a:ext cx="11160000" cy="4200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Lorem ipsum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amet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consectetur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adipiscing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do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eiusmod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tempor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incididunt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labore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magna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ad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minim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veniam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quis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nostrud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exercitation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ullamco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nisi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aliquip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commodo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consequat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Duis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aute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irure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reprehenderit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esse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cillum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eu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fugiat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nulla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pariatur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Excepteur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occaecat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cupidatat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non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proident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sunt in culpa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officia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deserunt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mollit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anim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id est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laborum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endParaRPr lang="pt-BR" sz="10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spcBef>
                <a:spcPts val="100"/>
              </a:spcBef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Sed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ut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perspiciatis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unde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omnis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iste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natus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error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sit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voluptatem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accusantium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doloremque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laudantium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totam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rem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aperiam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eaque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ipsa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ab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illo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inventore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veritatis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et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quasi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architecto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beatae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vitae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dicta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sunt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explicabo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</a:t>
            </a:r>
          </a:p>
        </p:txBody>
      </p:sp>
      <p:sp>
        <p:nvSpPr>
          <p:cNvPr id="10" name="Google Shape;89;p2">
            <a:extLst>
              <a:ext uri="{FF2B5EF4-FFF2-40B4-BE49-F238E27FC236}">
                <a16:creationId xmlns:a16="http://schemas.microsoft.com/office/drawing/2014/main" id="{74141ECB-19F3-99D2-6814-EB6EEF9E320D}"/>
              </a:ext>
            </a:extLst>
          </p:cNvPr>
          <p:cNvSpPr/>
          <p:nvPr/>
        </p:nvSpPr>
        <p:spPr>
          <a:xfrm>
            <a:off x="8988725" y="441821"/>
            <a:ext cx="219047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fictício;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1432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Referências Bibliográficas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F2F0D08A-65E1-2584-EEC6-8B2DBED85694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16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Referências Bibliográficas</a:t>
            </a:r>
            <a:endParaRPr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868E3B4-BB38-0D04-CEB0-6F1F40B19BC3}"/>
              </a:ext>
            </a:extLst>
          </p:cNvPr>
          <p:cNvSpPr/>
          <p:nvPr/>
        </p:nvSpPr>
        <p:spPr>
          <a:xfrm>
            <a:off x="-2" y="1233287"/>
            <a:ext cx="11617235" cy="144952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DBB214D-F78F-57FB-58A6-28CD6841A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54" y="1406504"/>
            <a:ext cx="1116586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2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2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2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2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2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l" eaLnBrk="1" hangingPunct="1">
              <a:lnSpc>
                <a:spcPct val="100000"/>
              </a:lnSpc>
              <a:spcBef>
                <a:spcPct val="50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altLang="pt-BR" sz="1600" dirty="0">
                <a:solidFill>
                  <a:srgbClr val="434343"/>
                </a:solidFill>
                <a:latin typeface="Open Sans"/>
                <a:cs typeface="+mn-cs"/>
              </a:rPr>
              <a:t>James, G. </a:t>
            </a:r>
            <a:r>
              <a:rPr lang="en-US" altLang="pt-BR" sz="1600" i="1" dirty="0">
                <a:solidFill>
                  <a:srgbClr val="434343"/>
                </a:solidFill>
                <a:latin typeface="Open Sans"/>
                <a:cs typeface="+mn-cs"/>
              </a:rPr>
              <a:t>An Introduction to Statistical Learning - With Applications in R</a:t>
            </a:r>
            <a:r>
              <a:rPr lang="en-US" altLang="pt-BR" sz="1600" dirty="0">
                <a:solidFill>
                  <a:srgbClr val="434343"/>
                </a:solidFill>
                <a:latin typeface="Open Sans"/>
                <a:cs typeface="+mn-cs"/>
              </a:rPr>
              <a:t>. 2ª </a:t>
            </a:r>
            <a:r>
              <a:rPr lang="en-US" altLang="pt-BR" sz="1600" dirty="0" err="1">
                <a:solidFill>
                  <a:srgbClr val="434343"/>
                </a:solidFill>
                <a:latin typeface="Open Sans"/>
                <a:cs typeface="+mn-cs"/>
              </a:rPr>
              <a:t>edição</a:t>
            </a:r>
            <a:r>
              <a:rPr lang="en-US" altLang="pt-BR" sz="1600" dirty="0">
                <a:solidFill>
                  <a:srgbClr val="434343"/>
                </a:solidFill>
                <a:latin typeface="Open Sans"/>
                <a:cs typeface="+mn-cs"/>
              </a:rPr>
              <a:t>. Springer, 2021.</a:t>
            </a:r>
            <a:endParaRPr lang="pt-BR" altLang="pt-BR" sz="1600" dirty="0">
              <a:solidFill>
                <a:srgbClr val="434343"/>
              </a:solidFill>
              <a:latin typeface="Open Sans"/>
              <a:cs typeface="+mn-cs"/>
            </a:endParaRPr>
          </a:p>
          <a:p>
            <a:pPr marL="342900" indent="-342900" algn="l" eaLnBrk="1" hangingPunct="1">
              <a:lnSpc>
                <a:spcPct val="100000"/>
              </a:lnSpc>
              <a:spcBef>
                <a:spcPct val="50000"/>
              </a:spcBef>
              <a:buSzPct val="70000"/>
              <a:buFont typeface="Arial" panose="020B0604020202020204" pitchFamily="34" charset="0"/>
              <a:buChar char="•"/>
            </a:pPr>
            <a:r>
              <a:rPr lang="pt-BR" altLang="pt-BR" sz="1600" dirty="0">
                <a:solidFill>
                  <a:srgbClr val="434343"/>
                </a:solidFill>
                <a:latin typeface="Open Sans"/>
                <a:cs typeface="+mn-cs"/>
              </a:rPr>
              <a:t>Montgomery, D. C. </a:t>
            </a:r>
            <a:r>
              <a:rPr lang="pt-BR" altLang="pt-BR" sz="1600" i="1" dirty="0" err="1">
                <a:solidFill>
                  <a:srgbClr val="434343"/>
                </a:solidFill>
                <a:latin typeface="Open Sans"/>
                <a:cs typeface="+mn-cs"/>
              </a:rPr>
              <a:t>Introduction</a:t>
            </a:r>
            <a:r>
              <a:rPr lang="pt-BR" altLang="pt-BR" sz="1600" i="1" dirty="0">
                <a:solidFill>
                  <a:srgbClr val="434343"/>
                </a:solidFill>
                <a:latin typeface="Open Sans"/>
                <a:cs typeface="+mn-cs"/>
              </a:rPr>
              <a:t> </a:t>
            </a:r>
            <a:r>
              <a:rPr lang="pt-BR" altLang="pt-BR" sz="1600" i="1" dirty="0" err="1">
                <a:solidFill>
                  <a:srgbClr val="434343"/>
                </a:solidFill>
                <a:latin typeface="Open Sans"/>
                <a:cs typeface="+mn-cs"/>
              </a:rPr>
              <a:t>to</a:t>
            </a:r>
            <a:r>
              <a:rPr lang="pt-BR" altLang="pt-BR" sz="1600" i="1" dirty="0">
                <a:solidFill>
                  <a:srgbClr val="434343"/>
                </a:solidFill>
                <a:latin typeface="Open Sans"/>
                <a:cs typeface="+mn-cs"/>
              </a:rPr>
              <a:t> Linear </a:t>
            </a:r>
            <a:r>
              <a:rPr lang="pt-BR" altLang="pt-BR" sz="1600" i="1" dirty="0" err="1">
                <a:solidFill>
                  <a:srgbClr val="434343"/>
                </a:solidFill>
                <a:latin typeface="Open Sans"/>
                <a:cs typeface="+mn-cs"/>
              </a:rPr>
              <a:t>Regression</a:t>
            </a:r>
            <a:r>
              <a:rPr lang="pt-BR" altLang="pt-BR" sz="1600" i="1" dirty="0">
                <a:solidFill>
                  <a:srgbClr val="434343"/>
                </a:solidFill>
                <a:latin typeface="Open Sans"/>
                <a:cs typeface="+mn-cs"/>
              </a:rPr>
              <a:t> </a:t>
            </a:r>
            <a:r>
              <a:rPr lang="pt-BR" altLang="pt-BR" sz="1600" i="1" dirty="0" err="1">
                <a:solidFill>
                  <a:srgbClr val="434343"/>
                </a:solidFill>
                <a:latin typeface="Open Sans"/>
                <a:cs typeface="+mn-cs"/>
              </a:rPr>
              <a:t>Analysis</a:t>
            </a:r>
            <a:r>
              <a:rPr lang="pt-BR" altLang="pt-BR" sz="1600" dirty="0">
                <a:solidFill>
                  <a:srgbClr val="434343"/>
                </a:solidFill>
                <a:latin typeface="Open Sans"/>
                <a:cs typeface="+mn-cs"/>
              </a:rPr>
              <a:t>. 5ª edição. </a:t>
            </a:r>
            <a:r>
              <a:rPr lang="pt-BR" altLang="pt-BR" sz="1600" dirty="0" err="1">
                <a:solidFill>
                  <a:srgbClr val="434343"/>
                </a:solidFill>
                <a:latin typeface="Open Sans"/>
                <a:cs typeface="+mn-cs"/>
              </a:rPr>
              <a:t>Wiley</a:t>
            </a:r>
            <a:r>
              <a:rPr lang="pt-BR" altLang="pt-BR" sz="1600" dirty="0">
                <a:solidFill>
                  <a:srgbClr val="434343"/>
                </a:solidFill>
                <a:latin typeface="Open Sans"/>
                <a:cs typeface="+mn-cs"/>
              </a:rPr>
              <a:t>, 2012.</a:t>
            </a:r>
          </a:p>
          <a:p>
            <a:pPr marL="342900" indent="-342900" algn="l" eaLnBrk="1" hangingPunct="1">
              <a:lnSpc>
                <a:spcPct val="100000"/>
              </a:lnSpc>
              <a:spcBef>
                <a:spcPct val="50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altLang="pt-BR" sz="1600" dirty="0" err="1">
                <a:solidFill>
                  <a:srgbClr val="434343"/>
                </a:solidFill>
                <a:latin typeface="Open Sans"/>
                <a:cs typeface="+mn-cs"/>
              </a:rPr>
              <a:t>Härdle</a:t>
            </a:r>
            <a:r>
              <a:rPr lang="en-US" altLang="pt-BR" sz="1600" dirty="0">
                <a:solidFill>
                  <a:srgbClr val="434343"/>
                </a:solidFill>
                <a:latin typeface="Open Sans"/>
                <a:cs typeface="+mn-cs"/>
              </a:rPr>
              <a:t>, W. K., Simar, L. </a:t>
            </a:r>
            <a:r>
              <a:rPr lang="en-US" altLang="pt-BR" sz="1600" i="1" dirty="0">
                <a:solidFill>
                  <a:srgbClr val="434343"/>
                </a:solidFill>
                <a:latin typeface="Open Sans"/>
                <a:cs typeface="+mn-cs"/>
              </a:rPr>
              <a:t>Applied Multivariate Statistical Analysis</a:t>
            </a:r>
            <a:r>
              <a:rPr lang="en-US" altLang="pt-BR" sz="1600" dirty="0">
                <a:solidFill>
                  <a:srgbClr val="434343"/>
                </a:solidFill>
                <a:latin typeface="Open Sans"/>
                <a:cs typeface="+mn-cs"/>
              </a:rPr>
              <a:t>. 4ª </a:t>
            </a:r>
            <a:r>
              <a:rPr lang="en-US" altLang="pt-BR" sz="1600" dirty="0" err="1">
                <a:solidFill>
                  <a:srgbClr val="434343"/>
                </a:solidFill>
                <a:latin typeface="Open Sans"/>
                <a:cs typeface="+mn-cs"/>
              </a:rPr>
              <a:t>edição</a:t>
            </a:r>
            <a:r>
              <a:rPr lang="en-US" altLang="pt-BR" sz="1600" dirty="0">
                <a:solidFill>
                  <a:srgbClr val="434343"/>
                </a:solidFill>
                <a:latin typeface="Open Sans"/>
                <a:cs typeface="+mn-cs"/>
              </a:rPr>
              <a:t>. Springer, 2014.</a:t>
            </a:r>
            <a:endParaRPr lang="pt-BR" altLang="pt-BR" sz="1600" dirty="0">
              <a:solidFill>
                <a:srgbClr val="434343"/>
              </a:solidFill>
              <a:latin typeface="Open Sans"/>
              <a:cs typeface="+mn-cs"/>
            </a:endParaRPr>
          </a:p>
        </p:txBody>
      </p:sp>
      <p:sp>
        <p:nvSpPr>
          <p:cNvPr id="6" name="Google Shape;89;p2">
            <a:extLst>
              <a:ext uri="{FF2B5EF4-FFF2-40B4-BE49-F238E27FC236}">
                <a16:creationId xmlns:a16="http://schemas.microsoft.com/office/drawing/2014/main" id="{F3D72E9C-D356-07D4-5CE6-F0929A3C3E62}"/>
              </a:ext>
            </a:extLst>
          </p:cNvPr>
          <p:cNvSpPr/>
          <p:nvPr/>
        </p:nvSpPr>
        <p:spPr>
          <a:xfrm>
            <a:off x="6236898" y="441821"/>
            <a:ext cx="4942303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de exemplo; alterar seguindo o mesmo formato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Apêndices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F2F0D08A-65E1-2584-EEC6-8B2DBED85694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547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4;p66">
            <a:extLst>
              <a:ext uri="{FF2B5EF4-FFF2-40B4-BE49-F238E27FC236}">
                <a16:creationId xmlns:a16="http://schemas.microsoft.com/office/drawing/2014/main" id="{D952A64E-0B76-DF39-F034-50744AA56D15}"/>
              </a:ext>
            </a:extLst>
          </p:cNvPr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Apêndices</a:t>
            </a:r>
            <a:endParaRPr dirty="0"/>
          </a:p>
        </p:txBody>
      </p:sp>
      <p:sp>
        <p:nvSpPr>
          <p:cNvPr id="6" name="Google Shape;89;p2">
            <a:extLst>
              <a:ext uri="{FF2B5EF4-FFF2-40B4-BE49-F238E27FC236}">
                <a16:creationId xmlns:a16="http://schemas.microsoft.com/office/drawing/2014/main" id="{F3D72E9C-D356-07D4-5CE6-F0929A3C3E62}"/>
              </a:ext>
            </a:extLst>
          </p:cNvPr>
          <p:cNvSpPr/>
          <p:nvPr/>
        </p:nvSpPr>
        <p:spPr>
          <a:xfrm>
            <a:off x="278296" y="968031"/>
            <a:ext cx="7650997" cy="13783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Seção livre para incluir detalhamentos a respeito do trabalho, por exemplo: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500" i="0" dirty="0">
              <a:solidFill>
                <a:srgbClr val="000000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Dicionário completo de variáveis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Nuances específicas a respeito do processo de tratamento dos dados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Análises adicionais</a:t>
            </a:r>
            <a:r>
              <a:rPr lang="pt-BR" sz="5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/</a:t>
            </a:r>
            <a:r>
              <a:rPr lang="pt-BR" sz="5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secundárias</a:t>
            </a: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Conteúdos complementares (textos, imagens, vídeos etc.), mencionando sua fonte</a:t>
            </a:r>
          </a:p>
        </p:txBody>
      </p:sp>
    </p:spTree>
    <p:extLst>
      <p:ext uri="{BB962C8B-B14F-4D97-AF65-F5344CB8AC3E}">
        <p14:creationId xmlns:p14="http://schemas.microsoft.com/office/powerpoint/2010/main" val="248335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DC57AB1-A0BA-845C-6510-3F01951609F5}"/>
              </a:ext>
            </a:extLst>
          </p:cNvPr>
          <p:cNvSpPr/>
          <p:nvPr/>
        </p:nvSpPr>
        <p:spPr>
          <a:xfrm>
            <a:off x="11293311" y="311085"/>
            <a:ext cx="669303" cy="48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28" name="Google Shape;1328;p97"/>
          <p:cNvPicPr preferRelativeResize="0"/>
          <p:nvPr/>
        </p:nvPicPr>
        <p:blipFill rotWithShape="1">
          <a:blip r:embed="rId3">
            <a:alphaModFix/>
          </a:blip>
          <a:srcRect l="-43947"/>
          <a:stretch/>
        </p:blipFill>
        <p:spPr>
          <a:xfrm rot="10800000" flipH="1">
            <a:off x="-4595325" y="-1"/>
            <a:ext cx="14882325" cy="6858000"/>
          </a:xfrm>
          <a:prstGeom prst="trapezoid">
            <a:avLst>
              <a:gd name="adj" fmla="val 41313"/>
            </a:avLst>
          </a:prstGeom>
          <a:noFill/>
          <a:ln>
            <a:noFill/>
          </a:ln>
        </p:spPr>
      </p:pic>
      <p:pic>
        <p:nvPicPr>
          <p:cNvPr id="1329" name="Google Shape;132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70651" y="-2"/>
            <a:ext cx="12733299" cy="2993113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97"/>
          <p:cNvSpPr txBox="1"/>
          <p:nvPr/>
        </p:nvSpPr>
        <p:spPr>
          <a:xfrm>
            <a:off x="3249715" y="5871641"/>
            <a:ext cx="2846284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http://labdata.fia.com.br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Instagram: @labdatafia</a:t>
            </a:r>
            <a:endParaRPr sz="11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lang="pt-BR" sz="11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Facebook: @LabdataFIA</a:t>
            </a:r>
            <a:endParaRPr sz="11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1" name="Google Shape;1331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7653" y="3152501"/>
            <a:ext cx="5550408" cy="149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1. Objetivo do Trabalho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D31E960E-5A8B-946E-410F-E0A2E046426B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8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09528BCA-31E8-1602-A36D-8E06E5A14F5A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E669DF-B97C-4054-02FB-46932A306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4" r="13384"/>
          <a:stretch/>
        </p:blipFill>
        <p:spPr bwMode="auto">
          <a:xfrm>
            <a:off x="-1" y="-1"/>
            <a:ext cx="33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687A-EA46-EC93-393D-0C212BAE5095}"/>
              </a:ext>
            </a:extLst>
          </p:cNvPr>
          <p:cNvSpPr/>
          <p:nvPr/>
        </p:nvSpPr>
        <p:spPr>
          <a:xfrm>
            <a:off x="3544231" y="943076"/>
            <a:ext cx="7946154" cy="5115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O objetivo deste trabalho é identificar usuários que apresentam alta probabilidade de </a:t>
            </a:r>
            <a:r>
              <a:rPr lang="pt-BR" b="1" dirty="0">
                <a:solidFill>
                  <a:srgbClr val="434343"/>
                </a:solidFill>
                <a:latin typeface="Open Sans" panose="020B0604020202020204" charset="0"/>
              </a:rPr>
              <a:t>cancelar a assinatura de um serviço de </a:t>
            </a:r>
            <a:r>
              <a:rPr lang="pt-BR" b="1" i="1" dirty="0">
                <a:solidFill>
                  <a:srgbClr val="434343"/>
                </a:solidFill>
                <a:latin typeface="Open Sans" panose="020B0604020202020204" charset="0"/>
              </a:rPr>
              <a:t>streaming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. Para isso, serão analisados dados históricos de comportamento dos usuários, tais como frequência de uso, tempo de visualização e interação com o conteúdo, buscando identificar padrões que possam prever o cancelamento.</a:t>
            </a:r>
          </a:p>
          <a:p>
            <a:endParaRPr lang="pt-BR" sz="11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 partir da análise de dados, pretende-se fornecer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insights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acionáveis para que a empresa comercializadora do serviço possa implementar medidas proativas de retenção, tais como ofertas personalizadas ou melhorias no serviço. Além disso, almeja-se desenvolver um modelo preditivo que seja capaz de classificar os usuários em grupos de risco, facilitando a identificação antecipada de futuros indivíduos que cancelarão o serviço.</a:t>
            </a:r>
          </a:p>
          <a:p>
            <a:endParaRPr lang="pt-BR" sz="11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Por meio das análises e modelagem, o objetivo final de negócio da empresa é aumentar a retenção de usuários e, consequentemente, preservar a sua receita recorrente vinda das assinaturas.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81204DA-ACE8-C8C4-9794-1E65CC346636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1. Objetivo do Trabalho</a:t>
            </a:r>
          </a:p>
        </p:txBody>
      </p:sp>
      <p:sp>
        <p:nvSpPr>
          <p:cNvPr id="3" name="Google Shape;89;p2">
            <a:extLst>
              <a:ext uri="{FF2B5EF4-FFF2-40B4-BE49-F238E27FC236}">
                <a16:creationId xmlns:a16="http://schemas.microsoft.com/office/drawing/2014/main" id="{24DC6C08-F52D-C294-24CD-3F762BBA35D3}"/>
              </a:ext>
            </a:extLst>
          </p:cNvPr>
          <p:cNvSpPr/>
          <p:nvPr/>
        </p:nvSpPr>
        <p:spPr>
          <a:xfrm>
            <a:off x="470986" y="5868366"/>
            <a:ext cx="2395225" cy="760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Alterar a imagem, se desejar, de acordo com o contexto do trabalho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4" name="Google Shape;89;p2">
            <a:extLst>
              <a:ext uri="{FF2B5EF4-FFF2-40B4-BE49-F238E27FC236}">
                <a16:creationId xmlns:a16="http://schemas.microsoft.com/office/drawing/2014/main" id="{2D9F09BE-0CB0-7231-8545-670540C6E749}"/>
              </a:ext>
            </a:extLst>
          </p:cNvPr>
          <p:cNvSpPr/>
          <p:nvPr/>
        </p:nvSpPr>
        <p:spPr>
          <a:xfrm>
            <a:off x="4356341" y="4994694"/>
            <a:ext cx="6822860" cy="9426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Ao longo das entregas, adaptar verbos para o </a:t>
            </a: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tempo </a:t>
            </a: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passado. </a:t>
            </a:r>
            <a:r>
              <a:rPr lang="pt-BR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</a:t>
            </a: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or exemplo: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500" i="0" dirty="0">
              <a:solidFill>
                <a:srgbClr val="000000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“serão analisados dados...” </a:t>
            </a:r>
            <a:r>
              <a:rPr lang="pt-BR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</a:t>
            </a:r>
            <a:r>
              <a:rPr lang="pt-BR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 “foram analisados dados...”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“almeja-se desenvolver um modelo...” </a:t>
            </a:r>
            <a:r>
              <a:rPr lang="pt-BR" sz="12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</a:t>
            </a:r>
            <a:r>
              <a:rPr lang="pt-BR" i="1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 “desenvolveu-se um modelo...”</a:t>
            </a:r>
            <a:endParaRPr i="1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5" name="Google Shape;89;p2">
            <a:extLst>
              <a:ext uri="{FF2B5EF4-FFF2-40B4-BE49-F238E27FC236}">
                <a16:creationId xmlns:a16="http://schemas.microsoft.com/office/drawing/2014/main" id="{A02EB750-1E6D-1E93-2F77-292D364A1590}"/>
              </a:ext>
            </a:extLst>
          </p:cNvPr>
          <p:cNvSpPr/>
          <p:nvPr/>
        </p:nvSpPr>
        <p:spPr>
          <a:xfrm>
            <a:off x="9376913" y="441821"/>
            <a:ext cx="1802288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de exemplo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849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2. Contextualização do Problema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5869436D-B7CD-BACD-66C7-9CFAE57DF728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08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09528BCA-31E8-1602-A36D-8E06E5A14F5A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2616DD-971D-AA0F-EC91-7064DD576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0" r="36878"/>
          <a:stretch/>
        </p:blipFill>
        <p:spPr bwMode="auto">
          <a:xfrm>
            <a:off x="-1" y="-1"/>
            <a:ext cx="333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687A-EA46-EC93-393D-0C212BAE5095}"/>
              </a:ext>
            </a:extLst>
          </p:cNvPr>
          <p:cNvSpPr/>
          <p:nvPr/>
        </p:nvSpPr>
        <p:spPr>
          <a:xfrm>
            <a:off x="3544231" y="943076"/>
            <a:ext cx="7946154" cy="5115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No mercado de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streaming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manter assinantes é um desafio constante devido à abundância de alternativas disponíveis. Com diversas opções de conteúdo e novas plataformas surgindo regularmente, os usuários estão mais propensos a cancelar suas assinaturas.</a:t>
            </a:r>
          </a:p>
          <a:p>
            <a:endParaRPr lang="pt-BR" sz="11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A perda gradativa de assinantes vem afetando a empresa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StreamFX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ao longo do último semestre, resultando em queda de receita e pressionando a sustentabilidade financeira da plataforma. Desconfia-se que essa perda pode estar sendo influenciada por diversos fatores, incluindo o aumento da concorrência no mercado de 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</a:rPr>
              <a:t>streaming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, mudanças nos hábitos de consumo dos usuários e uma aparente desconexão entre o conteúdo oferecido e as preferências do público-alvo.</a:t>
            </a:r>
          </a:p>
          <a:p>
            <a:endParaRPr lang="pt-BR" sz="1100" dirty="0">
              <a:solidFill>
                <a:srgbClr val="434343"/>
              </a:solidFill>
              <a:latin typeface="Open Sans" panose="020B0604020202020204" charset="0"/>
            </a:endParaRPr>
          </a:p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Como consequência, a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</a:rPr>
              <a:t>StreamFX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 tem enfrentado o desafio de identificar e implementar estratégias eficazes para reverter esse cenário, buscando não apenas compreender as causas do cancelamento, mas também antecipar quais assinantes estão mais propensos a deixar o serviço, a fim de tomar medidas que incentivem sua permanência.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81204DA-ACE8-C8C4-9794-1E65CC346636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2. Contextualização do Problema</a:t>
            </a:r>
          </a:p>
        </p:txBody>
      </p:sp>
      <p:sp>
        <p:nvSpPr>
          <p:cNvPr id="3" name="Google Shape;89;p2">
            <a:extLst>
              <a:ext uri="{FF2B5EF4-FFF2-40B4-BE49-F238E27FC236}">
                <a16:creationId xmlns:a16="http://schemas.microsoft.com/office/drawing/2014/main" id="{24DC6C08-F52D-C294-24CD-3F762BBA35D3}"/>
              </a:ext>
            </a:extLst>
          </p:cNvPr>
          <p:cNvSpPr/>
          <p:nvPr/>
        </p:nvSpPr>
        <p:spPr>
          <a:xfrm>
            <a:off x="470986" y="5868366"/>
            <a:ext cx="2395225" cy="760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Alterar a imagem, se desejar, de acordo com o contexto do trabalho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" name="Google Shape;89;p2">
            <a:extLst>
              <a:ext uri="{FF2B5EF4-FFF2-40B4-BE49-F238E27FC236}">
                <a16:creationId xmlns:a16="http://schemas.microsoft.com/office/drawing/2014/main" id="{13880D1B-D369-FACB-4940-859A5BEE21C0}"/>
              </a:ext>
            </a:extLst>
          </p:cNvPr>
          <p:cNvSpPr/>
          <p:nvPr/>
        </p:nvSpPr>
        <p:spPr>
          <a:xfrm>
            <a:off x="9376913" y="441821"/>
            <a:ext cx="1802288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de exemplo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9171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7">
            <a:extLst>
              <a:ext uri="{FF2B5EF4-FFF2-40B4-BE49-F238E27FC236}">
                <a16:creationId xmlns:a16="http://schemas.microsoft.com/office/drawing/2014/main" id="{C6BD0284-4141-6E45-3927-7C977A747838}"/>
              </a:ext>
            </a:extLst>
          </p:cNvPr>
          <p:cNvSpPr/>
          <p:nvPr/>
        </p:nvSpPr>
        <p:spPr>
          <a:xfrm>
            <a:off x="-1" y="2365863"/>
            <a:ext cx="9880847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20;p7">
            <a:extLst>
              <a:ext uri="{FF2B5EF4-FFF2-40B4-BE49-F238E27FC236}">
                <a16:creationId xmlns:a16="http://schemas.microsoft.com/office/drawing/2014/main" id="{AFC45DF7-676C-90BB-B140-E731C6995BF2}"/>
              </a:ext>
            </a:extLst>
          </p:cNvPr>
          <p:cNvSpPr/>
          <p:nvPr/>
        </p:nvSpPr>
        <p:spPr>
          <a:xfrm>
            <a:off x="278296" y="2935080"/>
            <a:ext cx="92314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3. Base de Dados</a:t>
            </a:r>
            <a:endParaRPr dirty="0"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19CBFFD6-C5D8-618B-5F0F-CE6A2448EE98}"/>
              </a:ext>
            </a:extLst>
          </p:cNvPr>
          <p:cNvSpPr/>
          <p:nvPr/>
        </p:nvSpPr>
        <p:spPr>
          <a:xfrm>
            <a:off x="0" y="-2"/>
            <a:ext cx="5158596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Calibri"/>
              </a:rPr>
              <a:t>SLIDE DE TRANSIÇÃO (MANTER EM TODAS AS ENTREGAS)</a:t>
            </a:r>
            <a:endParaRPr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486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09528BCA-31E8-1602-A36D-8E06E5A14F5A}"/>
              </a:ext>
            </a:extLst>
          </p:cNvPr>
          <p:cNvSpPr/>
          <p:nvPr/>
        </p:nvSpPr>
        <p:spPr>
          <a:xfrm>
            <a:off x="172528" y="6058502"/>
            <a:ext cx="3666227" cy="713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830AB8C7-20CD-337E-4089-A1147F248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30" r="5712"/>
          <a:stretch/>
        </p:blipFill>
        <p:spPr>
          <a:xfrm>
            <a:off x="-1" y="-1"/>
            <a:ext cx="33372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DD2687A-EA46-EC93-393D-0C212BAE5095}"/>
              </a:ext>
            </a:extLst>
          </p:cNvPr>
          <p:cNvSpPr/>
          <p:nvPr/>
        </p:nvSpPr>
        <p:spPr>
          <a:xfrm>
            <a:off x="3759886" y="1339889"/>
            <a:ext cx="8023797" cy="38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Usuário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</a:rPr>
              <a:t>(COD_USUARIO)</a:t>
            </a:r>
            <a:endParaRPr lang="pt-BR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81204DA-ACE8-C8C4-9794-1E65CC346636}"/>
              </a:ext>
            </a:extLst>
          </p:cNvPr>
          <p:cNvSpPr txBox="1">
            <a:spLocks/>
          </p:cNvSpPr>
          <p:nvPr/>
        </p:nvSpPr>
        <p:spPr>
          <a:xfrm>
            <a:off x="3624089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lang="pt-BR" sz="2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3. Base de Dados</a:t>
            </a:r>
          </a:p>
        </p:txBody>
      </p:sp>
      <p:sp>
        <p:nvSpPr>
          <p:cNvPr id="3" name="Google Shape;89;p2">
            <a:extLst>
              <a:ext uri="{FF2B5EF4-FFF2-40B4-BE49-F238E27FC236}">
                <a16:creationId xmlns:a16="http://schemas.microsoft.com/office/drawing/2014/main" id="{24DC6C08-F52D-C294-24CD-3F762BBA35D3}"/>
              </a:ext>
            </a:extLst>
          </p:cNvPr>
          <p:cNvSpPr/>
          <p:nvPr/>
        </p:nvSpPr>
        <p:spPr>
          <a:xfrm>
            <a:off x="470986" y="5868366"/>
            <a:ext cx="2395225" cy="7601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Alterar a imagem, se desejar, de acordo com o contexto do trabalho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" name="Google Shape;89;p2">
            <a:extLst>
              <a:ext uri="{FF2B5EF4-FFF2-40B4-BE49-F238E27FC236}">
                <a16:creationId xmlns:a16="http://schemas.microsoft.com/office/drawing/2014/main" id="{13880D1B-D369-FACB-4940-859A5BEE21C0}"/>
              </a:ext>
            </a:extLst>
          </p:cNvPr>
          <p:cNvSpPr/>
          <p:nvPr/>
        </p:nvSpPr>
        <p:spPr>
          <a:xfrm>
            <a:off x="8660921" y="441821"/>
            <a:ext cx="251828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Texto de exemplo; alterar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8C4455CA-BFB7-902A-8CD6-462F84CDB9EF}"/>
              </a:ext>
            </a:extLst>
          </p:cNvPr>
          <p:cNvSpPr/>
          <p:nvPr/>
        </p:nvSpPr>
        <p:spPr>
          <a:xfrm>
            <a:off x="3675847" y="929490"/>
            <a:ext cx="3794088" cy="295556"/>
          </a:xfrm>
          <a:prstGeom prst="round2DiagRect">
            <a:avLst/>
          </a:prstGeom>
          <a:solidFill>
            <a:srgbClr val="02BAB1"/>
          </a:solidFill>
          <a:ln w="38100">
            <a:solidFill>
              <a:srgbClr val="02BA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 da base</a:t>
            </a:r>
            <a:endParaRPr lang="pt-BR" sz="1600" b="1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54FF6C77-04FC-7FBF-FC4E-1578E857E3C4}"/>
              </a:ext>
            </a:extLst>
          </p:cNvPr>
          <p:cNvSpPr/>
          <p:nvPr/>
        </p:nvSpPr>
        <p:spPr>
          <a:xfrm>
            <a:off x="3624089" y="4215974"/>
            <a:ext cx="3794088" cy="295556"/>
          </a:xfrm>
          <a:prstGeom prst="round2DiagRect">
            <a:avLst/>
          </a:prstGeom>
          <a:solidFill>
            <a:srgbClr val="02BAB1"/>
          </a:solidFill>
          <a:ln w="38100">
            <a:solidFill>
              <a:srgbClr val="02BA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Filtros de exclusão</a:t>
            </a:r>
            <a:endParaRPr lang="pt-BR" sz="1600" b="1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48B90A1A-EB8D-915E-9B37-ECADB719DBEE}"/>
              </a:ext>
            </a:extLst>
          </p:cNvPr>
          <p:cNvSpPr/>
          <p:nvPr/>
        </p:nvSpPr>
        <p:spPr>
          <a:xfrm>
            <a:off x="3624089" y="3140357"/>
            <a:ext cx="3794088" cy="295556"/>
          </a:xfrm>
          <a:prstGeom prst="round2DiagRect">
            <a:avLst/>
          </a:prstGeom>
          <a:solidFill>
            <a:srgbClr val="02BAB1"/>
          </a:solidFill>
          <a:ln w="38100">
            <a:solidFill>
              <a:srgbClr val="02BA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Filtros de inclusão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8AF25AD6-E969-A81F-A758-5CDA341D62EC}"/>
              </a:ext>
            </a:extLst>
          </p:cNvPr>
          <p:cNvSpPr/>
          <p:nvPr/>
        </p:nvSpPr>
        <p:spPr>
          <a:xfrm>
            <a:off x="3624089" y="1790101"/>
            <a:ext cx="3794088" cy="295556"/>
          </a:xfrm>
          <a:prstGeom prst="round2DiagRect">
            <a:avLst/>
          </a:prstGeom>
          <a:solidFill>
            <a:srgbClr val="02BAB1"/>
          </a:solidFill>
          <a:ln w="38100">
            <a:solidFill>
              <a:srgbClr val="02BA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Ins="252000"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Período de análise</a:t>
            </a:r>
            <a:endParaRPr lang="pt-BR" sz="1600" b="1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9D5C6D-376B-C320-A6EF-18CDC91019C8}"/>
              </a:ext>
            </a:extLst>
          </p:cNvPr>
          <p:cNvSpPr/>
          <p:nvPr/>
        </p:nvSpPr>
        <p:spPr>
          <a:xfrm>
            <a:off x="3759886" y="4622601"/>
            <a:ext cx="8023797" cy="38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pPr marL="285750" indent="-285750"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Usuários com histórico de fraude ou uso indevido do serviço.</a:t>
            </a:r>
          </a:p>
          <a:p>
            <a:pPr marL="285750" indent="-285750"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Usuários que cancelaram assinatura e reativaram nos 60 dias anteriores a M0.</a:t>
            </a:r>
          </a:p>
          <a:p>
            <a:pPr marL="285750" indent="-285750"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Usuários inadimplentes em M0 que ainda não tiveram sua assinatura cortada.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E86ECEF-08D1-A90C-9E15-99D779ADEDE2}"/>
              </a:ext>
            </a:extLst>
          </p:cNvPr>
          <p:cNvSpPr/>
          <p:nvPr/>
        </p:nvSpPr>
        <p:spPr>
          <a:xfrm>
            <a:off x="3759886" y="3545185"/>
            <a:ext cx="8023797" cy="82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pPr marL="285750" indent="-285750"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Usuários com assinatura ativa em M0 há pelo menos 6 meses.</a:t>
            </a:r>
          </a:p>
          <a:p>
            <a:pPr marL="285750" indent="-285750">
              <a:buClr>
                <a:srgbClr val="434343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Usuários que visualizaram ao menos um conteúdo nos 30 dias anteriores a M0.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48BC39D-DFB3-E1ED-18A7-AF579C2EEC88}"/>
              </a:ext>
            </a:extLst>
          </p:cNvPr>
          <p:cNvSpPr/>
          <p:nvPr/>
        </p:nvSpPr>
        <p:spPr>
          <a:xfrm>
            <a:off x="3759886" y="2196144"/>
            <a:ext cx="8023797" cy="819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r>
              <a:rPr lang="pt-BR" u="sng" dirty="0">
                <a:solidFill>
                  <a:srgbClr val="434343"/>
                </a:solidFill>
                <a:latin typeface="Open Sans" panose="020B0604020202020204" charset="0"/>
              </a:rPr>
              <a:t>Safra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: Mar/24 (M0)</a:t>
            </a:r>
          </a:p>
          <a:p>
            <a:r>
              <a:rPr lang="pt-BR" u="sng" dirty="0">
                <a:solidFill>
                  <a:srgbClr val="434343"/>
                </a:solidFill>
                <a:latin typeface="Open Sans" panose="020B0604020202020204" charset="0"/>
              </a:rPr>
              <a:t>Histórico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: Abr/23 a Mar/24 (M-11 a M0)</a:t>
            </a:r>
          </a:p>
          <a:p>
            <a:r>
              <a:rPr lang="pt-BR" u="sng" dirty="0">
                <a:solidFill>
                  <a:srgbClr val="434343"/>
                </a:solidFill>
                <a:latin typeface="Open Sans" panose="020B0604020202020204" charset="0"/>
              </a:rPr>
              <a:t>Previsão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: Abr/24 a Jun/24 (M+1 a M+3)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4F2ACC-4414-966B-CEF2-FB2ABD062931}"/>
              </a:ext>
            </a:extLst>
          </p:cNvPr>
          <p:cNvSpPr/>
          <p:nvPr/>
        </p:nvSpPr>
        <p:spPr>
          <a:xfrm>
            <a:off x="3759886" y="5971272"/>
            <a:ext cx="7894401" cy="38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0" rtlCol="0" anchor="t"/>
          <a:lstStyle/>
          <a:p>
            <a:endParaRPr lang="pt-BR" sz="16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20" name="Google Shape;89;p2">
            <a:extLst>
              <a:ext uri="{FF2B5EF4-FFF2-40B4-BE49-F238E27FC236}">
                <a16:creationId xmlns:a16="http://schemas.microsoft.com/office/drawing/2014/main" id="{28C2E311-5C2D-A9F8-C99E-44CDB1538B39}"/>
              </a:ext>
            </a:extLst>
          </p:cNvPr>
          <p:cNvSpPr/>
          <p:nvPr/>
        </p:nvSpPr>
        <p:spPr>
          <a:xfrm>
            <a:off x="9376913" y="846292"/>
            <a:ext cx="1802288" cy="7132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Subdividir em mais de um slide, se for necessário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3" name="Google Shape;89;p2">
            <a:extLst>
              <a:ext uri="{FF2B5EF4-FFF2-40B4-BE49-F238E27FC236}">
                <a16:creationId xmlns:a16="http://schemas.microsoft.com/office/drawing/2014/main" id="{74A7C02B-64A2-CE76-3ADF-DDA3427F381E}"/>
              </a:ext>
            </a:extLst>
          </p:cNvPr>
          <p:cNvSpPr/>
          <p:nvPr/>
        </p:nvSpPr>
        <p:spPr>
          <a:xfrm>
            <a:off x="7881696" y="1885977"/>
            <a:ext cx="3901987" cy="7495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caso de duas ou mais safras, dar preferência para esquema visual de representação</a:t>
            </a:r>
            <a:endParaRPr lang="pt-BR"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24" name="Google Shape;89;p2">
            <a:extLst>
              <a:ext uri="{FF2B5EF4-FFF2-40B4-BE49-F238E27FC236}">
                <a16:creationId xmlns:a16="http://schemas.microsoft.com/office/drawing/2014/main" id="{662A6E33-AF56-B7AF-5EB5-A50415249956}"/>
              </a:ext>
            </a:extLst>
          </p:cNvPr>
          <p:cNvSpPr/>
          <p:nvPr/>
        </p:nvSpPr>
        <p:spPr>
          <a:xfrm>
            <a:off x="7881696" y="2757098"/>
            <a:ext cx="3901987" cy="5521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Período de previsão é aplicável apenas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modelos supervisionados</a:t>
            </a:r>
            <a:endParaRPr sz="11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253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0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1_Tema do Offic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22679</TotalTime>
  <Words>3629</Words>
  <Application>Microsoft Office PowerPoint</Application>
  <PresentationFormat>Widescreen</PresentationFormat>
  <Paragraphs>463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4" baseType="lpstr">
      <vt:lpstr>Open Sans</vt:lpstr>
      <vt:lpstr>Arial</vt:lpstr>
      <vt:lpstr>Calibri</vt:lpstr>
      <vt:lpstr>Wingdings</vt:lpstr>
      <vt:lpstr>Cambria Math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Ângelo Chiode</dc:creator>
  <cp:lastModifiedBy>Ângelo Chiode</cp:lastModifiedBy>
  <cp:revision>5</cp:revision>
  <dcterms:created xsi:type="dcterms:W3CDTF">2020-04-08T18:00:12Z</dcterms:created>
  <dcterms:modified xsi:type="dcterms:W3CDTF">2024-08-20T21:58:16Z</dcterms:modified>
</cp:coreProperties>
</file>